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6"/>
  </p:notesMasterIdLst>
  <p:handoutMasterIdLst>
    <p:handoutMasterId r:id="rId27"/>
  </p:handoutMasterIdLst>
  <p:sldIdLst>
    <p:sldId id="292" r:id="rId5"/>
    <p:sldId id="306" r:id="rId6"/>
    <p:sldId id="291" r:id="rId7"/>
    <p:sldId id="294" r:id="rId8"/>
    <p:sldId id="295" r:id="rId9"/>
    <p:sldId id="297" r:id="rId10"/>
    <p:sldId id="296" r:id="rId11"/>
    <p:sldId id="299" r:id="rId12"/>
    <p:sldId id="300" r:id="rId13"/>
    <p:sldId id="298" r:id="rId14"/>
    <p:sldId id="301" r:id="rId15"/>
    <p:sldId id="302" r:id="rId16"/>
    <p:sldId id="303" r:id="rId17"/>
    <p:sldId id="304" r:id="rId18"/>
    <p:sldId id="305" r:id="rId19"/>
    <p:sldId id="307" r:id="rId20"/>
    <p:sldId id="308" r:id="rId21"/>
    <p:sldId id="309" r:id="rId22"/>
    <p:sldId id="310" r:id="rId23"/>
    <p:sldId id="311" r:id="rId24"/>
    <p:sldId id="293" r:id="rId2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2"/>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F3F6A-DC58-4608-B6C8-31D9C66C4923}" v="215" dt="2024-05-09T14:26:27.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39" autoAdjust="0"/>
  </p:normalViewPr>
  <p:slideViewPr>
    <p:cSldViewPr snapToGrid="0">
      <p:cViewPr>
        <p:scale>
          <a:sx n="58" d="100"/>
          <a:sy n="58" d="100"/>
        </p:scale>
        <p:origin x="1603" y="59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 iossa" userId="c1683aedee6bb660" providerId="LiveId" clId="{C98F3F6A-DC58-4608-B6C8-31D9C66C4923}"/>
    <pc:docChg chg="undo custSel addSld delSld modSld sldOrd">
      <pc:chgData name="angelo iossa" userId="c1683aedee6bb660" providerId="LiveId" clId="{C98F3F6A-DC58-4608-B6C8-31D9C66C4923}" dt="2024-05-09T14:26:58.067" v="5608" actId="208"/>
      <pc:docMkLst>
        <pc:docMk/>
      </pc:docMkLst>
      <pc:sldChg chg="addSp modSp mod modAnim">
        <pc:chgData name="angelo iossa" userId="c1683aedee6bb660" providerId="LiveId" clId="{C98F3F6A-DC58-4608-B6C8-31D9C66C4923}" dt="2024-05-08T08:12:35.363" v="498"/>
        <pc:sldMkLst>
          <pc:docMk/>
          <pc:sldMk cId="2212259390" sldId="291"/>
        </pc:sldMkLst>
        <pc:spChg chg="add mod">
          <ac:chgData name="angelo iossa" userId="c1683aedee6bb660" providerId="LiveId" clId="{C98F3F6A-DC58-4608-B6C8-31D9C66C4923}" dt="2024-05-08T08:12:28.178" v="497" actId="1076"/>
          <ac:spMkLst>
            <pc:docMk/>
            <pc:sldMk cId="2212259390" sldId="291"/>
            <ac:spMk id="4" creationId="{728C0508-D67F-74D9-472C-EC90A339A9D4}"/>
          </ac:spMkLst>
        </pc:spChg>
        <pc:picChg chg="add mod">
          <ac:chgData name="angelo iossa" userId="c1683aedee6bb660" providerId="LiveId" clId="{C98F3F6A-DC58-4608-B6C8-31D9C66C4923}" dt="2024-05-08T08:04:18.986" v="215" actId="1076"/>
          <ac:picMkLst>
            <pc:docMk/>
            <pc:sldMk cId="2212259390" sldId="291"/>
            <ac:picMk id="3" creationId="{2CE58DDC-6038-5160-997D-13C9356CAA73}"/>
          </ac:picMkLst>
        </pc:picChg>
        <pc:picChg chg="add mod">
          <ac:chgData name="angelo iossa" userId="c1683aedee6bb660" providerId="LiveId" clId="{C98F3F6A-DC58-4608-B6C8-31D9C66C4923}" dt="2024-05-08T08:03:38.145" v="209" actId="1076"/>
          <ac:picMkLst>
            <pc:docMk/>
            <pc:sldMk cId="2212259390" sldId="291"/>
            <ac:picMk id="1026" creationId="{D49EBB93-732A-7B8F-959D-C3C5FCC7C498}"/>
          </ac:picMkLst>
        </pc:picChg>
        <pc:picChg chg="add mod">
          <ac:chgData name="angelo iossa" userId="c1683aedee6bb660" providerId="LiveId" clId="{C98F3F6A-DC58-4608-B6C8-31D9C66C4923}" dt="2024-05-08T08:05:52.906" v="218" actId="1076"/>
          <ac:picMkLst>
            <pc:docMk/>
            <pc:sldMk cId="2212259390" sldId="291"/>
            <ac:picMk id="1028" creationId="{DBF4B02C-5DCC-BFCD-6E0B-6919141DA37B}"/>
          </ac:picMkLst>
        </pc:picChg>
        <pc:picChg chg="add mod">
          <ac:chgData name="angelo iossa" userId="c1683aedee6bb660" providerId="LiveId" clId="{C98F3F6A-DC58-4608-B6C8-31D9C66C4923}" dt="2024-05-08T08:07:13.585" v="224" actId="1076"/>
          <ac:picMkLst>
            <pc:docMk/>
            <pc:sldMk cId="2212259390" sldId="291"/>
            <ac:picMk id="1030" creationId="{2E341A59-9663-6641-151D-B6778241DDBA}"/>
          </ac:picMkLst>
        </pc:picChg>
      </pc:sldChg>
      <pc:sldChg chg="addSp modSp mod">
        <pc:chgData name="angelo iossa" userId="c1683aedee6bb660" providerId="LiveId" clId="{C98F3F6A-DC58-4608-B6C8-31D9C66C4923}" dt="2024-05-09T14:22:19.061" v="5596" actId="27636"/>
        <pc:sldMkLst>
          <pc:docMk/>
          <pc:sldMk cId="47115046" sldId="292"/>
        </pc:sldMkLst>
        <pc:spChg chg="mod">
          <ac:chgData name="angelo iossa" userId="c1683aedee6bb660" providerId="LiveId" clId="{C98F3F6A-DC58-4608-B6C8-31D9C66C4923}" dt="2024-05-09T14:21:54.474" v="5587" actId="1076"/>
          <ac:spMkLst>
            <pc:docMk/>
            <pc:sldMk cId="47115046" sldId="292"/>
            <ac:spMk id="3" creationId="{7F1CCB64-8231-435F-87C9-78C908E39380}"/>
          </ac:spMkLst>
        </pc:spChg>
        <pc:spChg chg="mod">
          <ac:chgData name="angelo iossa" userId="c1683aedee6bb660" providerId="LiveId" clId="{C98F3F6A-DC58-4608-B6C8-31D9C66C4923}" dt="2024-05-09T14:22:19.061" v="5596" actId="27636"/>
          <ac:spMkLst>
            <pc:docMk/>
            <pc:sldMk cId="47115046" sldId="292"/>
            <ac:spMk id="4" creationId="{91A9603A-D223-47EF-B35B-86424F3280CA}"/>
          </ac:spMkLst>
        </pc:spChg>
        <pc:picChg chg="add mod">
          <ac:chgData name="angelo iossa" userId="c1683aedee6bb660" providerId="LiveId" clId="{C98F3F6A-DC58-4608-B6C8-31D9C66C4923}" dt="2024-05-09T14:22:04.430" v="5590" actId="1076"/>
          <ac:picMkLst>
            <pc:docMk/>
            <pc:sldMk cId="47115046" sldId="292"/>
            <ac:picMk id="2" creationId="{8B52A5FA-56B8-2F8D-761B-5956E67C5F83}"/>
          </ac:picMkLst>
        </pc:picChg>
      </pc:sldChg>
      <pc:sldChg chg="addSp delSp modSp mod">
        <pc:chgData name="angelo iossa" userId="c1683aedee6bb660" providerId="LiveId" clId="{C98F3F6A-DC58-4608-B6C8-31D9C66C4923}" dt="2024-05-09T14:26:58.067" v="5608" actId="208"/>
        <pc:sldMkLst>
          <pc:docMk/>
          <pc:sldMk cId="1745545523" sldId="293"/>
        </pc:sldMkLst>
        <pc:spChg chg="del">
          <ac:chgData name="angelo iossa" userId="c1683aedee6bb660" providerId="LiveId" clId="{C98F3F6A-DC58-4608-B6C8-31D9C66C4923}" dt="2024-05-09T14:18:17.580" v="5560" actId="478"/>
          <ac:spMkLst>
            <pc:docMk/>
            <pc:sldMk cId="1745545523" sldId="293"/>
            <ac:spMk id="3" creationId="{7F1CCB64-8231-435F-87C9-78C908E39380}"/>
          </ac:spMkLst>
        </pc:spChg>
        <pc:spChg chg="add del mod">
          <ac:chgData name="angelo iossa" userId="c1683aedee6bb660" providerId="LiveId" clId="{C98F3F6A-DC58-4608-B6C8-31D9C66C4923}" dt="2024-05-09T14:18:19.104" v="5561" actId="478"/>
          <ac:spMkLst>
            <pc:docMk/>
            <pc:sldMk cId="1745545523" sldId="293"/>
            <ac:spMk id="4" creationId="{9B5DC6AF-F469-9672-BCAF-BEA743F817C0}"/>
          </ac:spMkLst>
        </pc:spChg>
        <pc:spChg chg="add mod">
          <ac:chgData name="angelo iossa" userId="c1683aedee6bb660" providerId="LiveId" clId="{C98F3F6A-DC58-4608-B6C8-31D9C66C4923}" dt="2024-05-09T14:19:40.015" v="5581" actId="27636"/>
          <ac:spMkLst>
            <pc:docMk/>
            <pc:sldMk cId="1745545523" sldId="293"/>
            <ac:spMk id="5" creationId="{4C260AAB-E355-873F-0B8F-ED1282120A31}"/>
          </ac:spMkLst>
        </pc:spChg>
        <pc:picChg chg="add mod">
          <ac:chgData name="angelo iossa" userId="c1683aedee6bb660" providerId="LiveId" clId="{C98F3F6A-DC58-4608-B6C8-31D9C66C4923}" dt="2024-05-09T14:19:47.224" v="5583" actId="1076"/>
          <ac:picMkLst>
            <pc:docMk/>
            <pc:sldMk cId="1745545523" sldId="293"/>
            <ac:picMk id="6" creationId="{D44C211E-6EAE-715C-CF3A-BD8CEB48DAAE}"/>
          </ac:picMkLst>
        </pc:picChg>
        <pc:picChg chg="add mod modCrop">
          <ac:chgData name="angelo iossa" userId="c1683aedee6bb660" providerId="LiveId" clId="{C98F3F6A-DC58-4608-B6C8-31D9C66C4923}" dt="2024-05-09T14:26:58.067" v="5608" actId="208"/>
          <ac:picMkLst>
            <pc:docMk/>
            <pc:sldMk cId="1745545523" sldId="293"/>
            <ac:picMk id="8" creationId="{B43A36CC-3948-E17D-586F-8BF00136C4F8}"/>
          </ac:picMkLst>
        </pc:picChg>
      </pc:sldChg>
      <pc:sldChg chg="addSp delSp modSp new mod modAnim">
        <pc:chgData name="angelo iossa" userId="c1683aedee6bb660" providerId="LiveId" clId="{C98F3F6A-DC58-4608-B6C8-31D9C66C4923}" dt="2024-05-08T08:13:29.036" v="507"/>
        <pc:sldMkLst>
          <pc:docMk/>
          <pc:sldMk cId="2468668554" sldId="294"/>
        </pc:sldMkLst>
        <pc:spChg chg="del mod">
          <ac:chgData name="angelo iossa" userId="c1683aedee6bb660" providerId="LiveId" clId="{C98F3F6A-DC58-4608-B6C8-31D9C66C4923}" dt="2024-05-08T08:07:48.321" v="230" actId="478"/>
          <ac:spMkLst>
            <pc:docMk/>
            <pc:sldMk cId="2468668554" sldId="294"/>
            <ac:spMk id="2" creationId="{E6B54742-4186-2A3E-BDDD-5E3EEE2D5225}"/>
          </ac:spMkLst>
        </pc:spChg>
        <pc:spChg chg="del">
          <ac:chgData name="angelo iossa" userId="c1683aedee6bb660" providerId="LiveId" clId="{C98F3F6A-DC58-4608-B6C8-31D9C66C4923}" dt="2024-05-08T08:07:31.834" v="228" actId="478"/>
          <ac:spMkLst>
            <pc:docMk/>
            <pc:sldMk cId="2468668554" sldId="294"/>
            <ac:spMk id="3" creationId="{C97DBECA-01DE-CB15-0F11-506A9E5546E7}"/>
          </ac:spMkLst>
        </pc:spChg>
        <pc:spChg chg="del">
          <ac:chgData name="angelo iossa" userId="c1683aedee6bb660" providerId="LiveId" clId="{C98F3F6A-DC58-4608-B6C8-31D9C66C4923}" dt="2024-05-08T08:07:27.115" v="226" actId="478"/>
          <ac:spMkLst>
            <pc:docMk/>
            <pc:sldMk cId="2468668554" sldId="294"/>
            <ac:spMk id="4" creationId="{C666123A-93E5-24BC-EB52-B2713AC2D519}"/>
          </ac:spMkLst>
        </pc:spChg>
        <pc:spChg chg="add mod">
          <ac:chgData name="angelo iossa" userId="c1683aedee6bb660" providerId="LiveId" clId="{C98F3F6A-DC58-4608-B6C8-31D9C66C4923}" dt="2024-05-08T08:13:09.763" v="501" actId="1076"/>
          <ac:spMkLst>
            <pc:docMk/>
            <pc:sldMk cId="2468668554" sldId="294"/>
            <ac:spMk id="8" creationId="{26BF2A56-D4C6-98F0-5D64-E21FD9413B11}"/>
          </ac:spMkLst>
        </pc:spChg>
        <pc:picChg chg="add mod">
          <ac:chgData name="angelo iossa" userId="c1683aedee6bb660" providerId="LiveId" clId="{C98F3F6A-DC58-4608-B6C8-31D9C66C4923}" dt="2024-05-08T08:13:00.963" v="499" actId="1076"/>
          <ac:picMkLst>
            <pc:docMk/>
            <pc:sldMk cId="2468668554" sldId="294"/>
            <ac:picMk id="5" creationId="{0FB64853-0BE3-A4BC-0046-6F4CAEF11740}"/>
          </ac:picMkLst>
        </pc:picChg>
        <pc:picChg chg="add mod">
          <ac:chgData name="angelo iossa" userId="c1683aedee6bb660" providerId="LiveId" clId="{C98F3F6A-DC58-4608-B6C8-31D9C66C4923}" dt="2024-05-08T08:13:05.626" v="500" actId="1076"/>
          <ac:picMkLst>
            <pc:docMk/>
            <pc:sldMk cId="2468668554" sldId="294"/>
            <ac:picMk id="7" creationId="{337637B7-8E56-244D-0793-9365FFAC04B9}"/>
          </ac:picMkLst>
        </pc:picChg>
        <pc:picChg chg="add mod">
          <ac:chgData name="angelo iossa" userId="c1683aedee6bb660" providerId="LiveId" clId="{C98F3F6A-DC58-4608-B6C8-31D9C66C4923}" dt="2024-05-08T08:11:25.785" v="481"/>
          <ac:picMkLst>
            <pc:docMk/>
            <pc:sldMk cId="2468668554" sldId="294"/>
            <ac:picMk id="9" creationId="{6DA6E9D7-C09B-2115-6D86-B6041397A036}"/>
          </ac:picMkLst>
        </pc:picChg>
        <pc:picChg chg="add mod">
          <ac:chgData name="angelo iossa" userId="c1683aedee6bb660" providerId="LiveId" clId="{C98F3F6A-DC58-4608-B6C8-31D9C66C4923}" dt="2024-05-08T08:13:24.309" v="506" actId="1076"/>
          <ac:picMkLst>
            <pc:docMk/>
            <pc:sldMk cId="2468668554" sldId="294"/>
            <ac:picMk id="2050" creationId="{ECB00C44-7D66-B86E-3DBC-CDC4771165E4}"/>
          </ac:picMkLst>
        </pc:picChg>
      </pc:sldChg>
      <pc:sldChg chg="new del">
        <pc:chgData name="angelo iossa" userId="c1683aedee6bb660" providerId="LiveId" clId="{C98F3F6A-DC58-4608-B6C8-31D9C66C4923}" dt="2024-05-08T08:13:37.847" v="509" actId="47"/>
        <pc:sldMkLst>
          <pc:docMk/>
          <pc:sldMk cId="1239085487" sldId="295"/>
        </pc:sldMkLst>
      </pc:sldChg>
      <pc:sldChg chg="addSp delSp modSp new mod ord modAnim">
        <pc:chgData name="angelo iossa" userId="c1683aedee6bb660" providerId="LiveId" clId="{C98F3F6A-DC58-4608-B6C8-31D9C66C4923}" dt="2024-05-09T14:12:38.657" v="5524"/>
        <pc:sldMkLst>
          <pc:docMk/>
          <pc:sldMk cId="4084688719" sldId="295"/>
        </pc:sldMkLst>
        <pc:spChg chg="add mod">
          <ac:chgData name="angelo iossa" userId="c1683aedee6bb660" providerId="LiveId" clId="{C98F3F6A-DC58-4608-B6C8-31D9C66C4923}" dt="2024-05-08T08:34:24.153" v="798" actId="1076"/>
          <ac:spMkLst>
            <pc:docMk/>
            <pc:sldMk cId="4084688719" sldId="295"/>
            <ac:spMk id="5" creationId="{CA930EF8-4F1C-4059-FB4A-191F7F9C664A}"/>
          </ac:spMkLst>
        </pc:spChg>
        <pc:spChg chg="add mod">
          <ac:chgData name="angelo iossa" userId="c1683aedee6bb660" providerId="LiveId" clId="{C98F3F6A-DC58-4608-B6C8-31D9C66C4923}" dt="2024-05-08T08:28:24.024" v="743" actId="1076"/>
          <ac:spMkLst>
            <pc:docMk/>
            <pc:sldMk cId="4084688719" sldId="295"/>
            <ac:spMk id="6" creationId="{F859D2DD-7581-8AFE-F936-CB615E4DAC4E}"/>
          </ac:spMkLst>
        </pc:spChg>
        <pc:spChg chg="add mod">
          <ac:chgData name="angelo iossa" userId="c1683aedee6bb660" providerId="LiveId" clId="{C98F3F6A-DC58-4608-B6C8-31D9C66C4923}" dt="2024-05-08T08:34:16.183" v="793" actId="1076"/>
          <ac:spMkLst>
            <pc:docMk/>
            <pc:sldMk cId="4084688719" sldId="295"/>
            <ac:spMk id="7" creationId="{9DC36311-08AC-DE44-C1FA-97C8214E8E66}"/>
          </ac:spMkLst>
        </pc:spChg>
        <pc:spChg chg="add mod">
          <ac:chgData name="angelo iossa" userId="c1683aedee6bb660" providerId="LiveId" clId="{C98F3F6A-DC58-4608-B6C8-31D9C66C4923}" dt="2024-05-08T08:34:12.448" v="792" actId="1076"/>
          <ac:spMkLst>
            <pc:docMk/>
            <pc:sldMk cId="4084688719" sldId="295"/>
            <ac:spMk id="9" creationId="{38B8C0C2-A939-05E5-ECAB-0876A458A2CA}"/>
          </ac:spMkLst>
        </pc:spChg>
        <pc:spChg chg="add mod">
          <ac:chgData name="angelo iossa" userId="c1683aedee6bb660" providerId="LiveId" clId="{C98F3F6A-DC58-4608-B6C8-31D9C66C4923}" dt="2024-05-08T08:34:12.448" v="792" actId="1076"/>
          <ac:spMkLst>
            <pc:docMk/>
            <pc:sldMk cId="4084688719" sldId="295"/>
            <ac:spMk id="10" creationId="{BB7CC43A-FB9C-2D77-AF93-0F04B2CC6C19}"/>
          </ac:spMkLst>
        </pc:spChg>
        <pc:picChg chg="add del mod">
          <ac:chgData name="angelo iossa" userId="c1683aedee6bb660" providerId="LiveId" clId="{C98F3F6A-DC58-4608-B6C8-31D9C66C4923}" dt="2024-05-08T08:34:01.553" v="790" actId="478"/>
          <ac:picMkLst>
            <pc:docMk/>
            <pc:sldMk cId="4084688719" sldId="295"/>
            <ac:picMk id="3" creationId="{C57CAC99-86C8-9C68-54AE-14806ABF9D70}"/>
          </ac:picMkLst>
        </pc:picChg>
        <pc:picChg chg="add mod">
          <ac:chgData name="angelo iossa" userId="c1683aedee6bb660" providerId="LiveId" clId="{C98F3F6A-DC58-4608-B6C8-31D9C66C4923}" dt="2024-05-08T08:29:01.724" v="747"/>
          <ac:picMkLst>
            <pc:docMk/>
            <pc:sldMk cId="4084688719" sldId="295"/>
            <ac:picMk id="8" creationId="{E8432359-40BE-0F00-E41C-2C4431EE1CFE}"/>
          </ac:picMkLst>
        </pc:picChg>
        <pc:picChg chg="add mod">
          <ac:chgData name="angelo iossa" userId="c1683aedee6bb660" providerId="LiveId" clId="{C98F3F6A-DC58-4608-B6C8-31D9C66C4923}" dt="2024-05-08T08:34:12.448" v="792" actId="1076"/>
          <ac:picMkLst>
            <pc:docMk/>
            <pc:sldMk cId="4084688719" sldId="295"/>
            <ac:picMk id="3074" creationId="{C24CF0D5-B829-397C-A5AC-C3793BA40C83}"/>
          </ac:picMkLst>
        </pc:picChg>
      </pc:sldChg>
      <pc:sldChg chg="addSp modSp new mod modClrScheme chgLayout">
        <pc:chgData name="angelo iossa" userId="c1683aedee6bb660" providerId="LiveId" clId="{C98F3F6A-DC58-4608-B6C8-31D9C66C4923}" dt="2024-05-09T11:14:25.553" v="4294" actId="14100"/>
        <pc:sldMkLst>
          <pc:docMk/>
          <pc:sldMk cId="1523553977" sldId="296"/>
        </pc:sldMkLst>
        <pc:spChg chg="add mod">
          <ac:chgData name="angelo iossa" userId="c1683aedee6bb660" providerId="LiveId" clId="{C98F3F6A-DC58-4608-B6C8-31D9C66C4923}" dt="2024-05-09T11:14:25.553" v="4294" actId="14100"/>
          <ac:spMkLst>
            <pc:docMk/>
            <pc:sldMk cId="1523553977" sldId="296"/>
            <ac:spMk id="3" creationId="{3618FD97-924E-7070-A2ED-277CE1E94C6C}"/>
          </ac:spMkLst>
        </pc:spChg>
        <pc:picChg chg="add mod">
          <ac:chgData name="angelo iossa" userId="c1683aedee6bb660" providerId="LiveId" clId="{C98F3F6A-DC58-4608-B6C8-31D9C66C4923}" dt="2024-05-09T11:14:21.471" v="4293" actId="1076"/>
          <ac:picMkLst>
            <pc:docMk/>
            <pc:sldMk cId="1523553977" sldId="296"/>
            <ac:picMk id="5" creationId="{5E82DF5B-4011-2753-D01B-0C1DE21FA490}"/>
          </ac:picMkLst>
        </pc:picChg>
        <pc:picChg chg="add mod">
          <ac:chgData name="angelo iossa" userId="c1683aedee6bb660" providerId="LiveId" clId="{C98F3F6A-DC58-4608-B6C8-31D9C66C4923}" dt="2024-05-08T08:57:54.290" v="1308"/>
          <ac:picMkLst>
            <pc:docMk/>
            <pc:sldMk cId="1523553977" sldId="296"/>
            <ac:picMk id="6" creationId="{075DE6AA-C5F2-7AE0-231D-084BE707F797}"/>
          </ac:picMkLst>
        </pc:picChg>
      </pc:sldChg>
      <pc:sldChg chg="addSp delSp modSp new mod modAnim">
        <pc:chgData name="angelo iossa" userId="c1683aedee6bb660" providerId="LiveId" clId="{C98F3F6A-DC58-4608-B6C8-31D9C66C4923}" dt="2024-05-08T08:55:56.553" v="1306" actId="313"/>
        <pc:sldMkLst>
          <pc:docMk/>
          <pc:sldMk cId="137358702" sldId="297"/>
        </pc:sldMkLst>
        <pc:spChg chg="add mod">
          <ac:chgData name="angelo iossa" userId="c1683aedee6bb660" providerId="LiveId" clId="{C98F3F6A-DC58-4608-B6C8-31D9C66C4923}" dt="2024-05-08T08:52:44.382" v="1281" actId="1076"/>
          <ac:spMkLst>
            <pc:docMk/>
            <pc:sldMk cId="137358702" sldId="297"/>
            <ac:spMk id="6" creationId="{97AE6218-DE5C-6DDF-8879-B956D679A7B2}"/>
          </ac:spMkLst>
        </pc:spChg>
        <pc:spChg chg="add mod">
          <ac:chgData name="angelo iossa" userId="c1683aedee6bb660" providerId="LiveId" clId="{C98F3F6A-DC58-4608-B6C8-31D9C66C4923}" dt="2024-05-08T08:53:31.461" v="1295" actId="1076"/>
          <ac:spMkLst>
            <pc:docMk/>
            <pc:sldMk cId="137358702" sldId="297"/>
            <ac:spMk id="7" creationId="{8E61041C-C935-8956-51B8-C4DD027D3BB8}"/>
          </ac:spMkLst>
        </pc:spChg>
        <pc:spChg chg="add mod">
          <ac:chgData name="angelo iossa" userId="c1683aedee6bb660" providerId="LiveId" clId="{C98F3F6A-DC58-4608-B6C8-31D9C66C4923}" dt="2024-05-08T08:53:25.528" v="1293" actId="1076"/>
          <ac:spMkLst>
            <pc:docMk/>
            <pc:sldMk cId="137358702" sldId="297"/>
            <ac:spMk id="8" creationId="{DDBA52BA-48AC-0DD8-54A1-75EEC796F9EE}"/>
          </ac:spMkLst>
        </pc:spChg>
        <pc:spChg chg="add mod">
          <ac:chgData name="angelo iossa" userId="c1683aedee6bb660" providerId="LiveId" clId="{C98F3F6A-DC58-4608-B6C8-31D9C66C4923}" dt="2024-05-08T08:55:56.553" v="1306" actId="313"/>
          <ac:spMkLst>
            <pc:docMk/>
            <pc:sldMk cId="137358702" sldId="297"/>
            <ac:spMk id="9" creationId="{82DC6439-1231-C33B-F3EB-F288BFFDEF53}"/>
          </ac:spMkLst>
        </pc:spChg>
        <pc:spChg chg="add mod">
          <ac:chgData name="angelo iossa" userId="c1683aedee6bb660" providerId="LiveId" clId="{C98F3F6A-DC58-4608-B6C8-31D9C66C4923}" dt="2024-05-08T08:52:59.188" v="1284" actId="1076"/>
          <ac:spMkLst>
            <pc:docMk/>
            <pc:sldMk cId="137358702" sldId="297"/>
            <ac:spMk id="11" creationId="{36DC568A-D1A8-C015-28F4-CFEA1148D927}"/>
          </ac:spMkLst>
        </pc:spChg>
        <pc:spChg chg="add mod">
          <ac:chgData name="angelo iossa" userId="c1683aedee6bb660" providerId="LiveId" clId="{C98F3F6A-DC58-4608-B6C8-31D9C66C4923}" dt="2024-05-08T08:53:36.208" v="1296" actId="1076"/>
          <ac:spMkLst>
            <pc:docMk/>
            <pc:sldMk cId="137358702" sldId="297"/>
            <ac:spMk id="12" creationId="{771FC26D-4942-124E-F202-16FB659F7B6F}"/>
          </ac:spMkLst>
        </pc:spChg>
        <pc:spChg chg="add mod">
          <ac:chgData name="angelo iossa" userId="c1683aedee6bb660" providerId="LiveId" clId="{C98F3F6A-DC58-4608-B6C8-31D9C66C4923}" dt="2024-05-08T08:53:28.444" v="1294" actId="1076"/>
          <ac:spMkLst>
            <pc:docMk/>
            <pc:sldMk cId="137358702" sldId="297"/>
            <ac:spMk id="13" creationId="{CC61D7D9-735E-10DE-34B1-8C477B4C4119}"/>
          </ac:spMkLst>
        </pc:spChg>
        <pc:spChg chg="add mod">
          <ac:chgData name="angelo iossa" userId="c1683aedee6bb660" providerId="LiveId" clId="{C98F3F6A-DC58-4608-B6C8-31D9C66C4923}" dt="2024-05-08T08:53:22.536" v="1292" actId="688"/>
          <ac:spMkLst>
            <pc:docMk/>
            <pc:sldMk cId="137358702" sldId="297"/>
            <ac:spMk id="14" creationId="{6A4E2551-C6CF-048E-1E5B-208C74D530E8}"/>
          </ac:spMkLst>
        </pc:spChg>
        <pc:picChg chg="add mod">
          <ac:chgData name="angelo iossa" userId="c1683aedee6bb660" providerId="LiveId" clId="{C98F3F6A-DC58-4608-B6C8-31D9C66C4923}" dt="2024-05-08T08:35:10.693" v="801" actId="1076"/>
          <ac:picMkLst>
            <pc:docMk/>
            <pc:sldMk cId="137358702" sldId="297"/>
            <ac:picMk id="3" creationId="{171AFC44-EE79-5C22-A67B-2DCD92C96F06}"/>
          </ac:picMkLst>
        </pc:picChg>
        <pc:picChg chg="add del mod">
          <ac:chgData name="angelo iossa" userId="c1683aedee6bb660" providerId="LiveId" clId="{C98F3F6A-DC58-4608-B6C8-31D9C66C4923}" dt="2024-05-08T08:50:39.137" v="1254" actId="478"/>
          <ac:picMkLst>
            <pc:docMk/>
            <pc:sldMk cId="137358702" sldId="297"/>
            <ac:picMk id="5" creationId="{B4FFDEE4-900E-947F-3F0C-43266D3F5CCF}"/>
          </ac:picMkLst>
        </pc:picChg>
        <pc:picChg chg="add mod">
          <ac:chgData name="angelo iossa" userId="c1683aedee6bb660" providerId="LiveId" clId="{C98F3F6A-DC58-4608-B6C8-31D9C66C4923}" dt="2024-05-08T08:51:05.924" v="1263"/>
          <ac:picMkLst>
            <pc:docMk/>
            <pc:sldMk cId="137358702" sldId="297"/>
            <ac:picMk id="10" creationId="{BD2ED37E-EFA3-F605-F4CD-7829DF9A6990}"/>
          </ac:picMkLst>
        </pc:picChg>
      </pc:sldChg>
      <pc:sldChg chg="addSp delSp modSp new mod modAnim">
        <pc:chgData name="angelo iossa" userId="c1683aedee6bb660" providerId="LiveId" clId="{C98F3F6A-DC58-4608-B6C8-31D9C66C4923}" dt="2024-05-08T11:07:02.411" v="3526" actId="113"/>
        <pc:sldMkLst>
          <pc:docMk/>
          <pc:sldMk cId="2657576339" sldId="298"/>
        </pc:sldMkLst>
        <pc:spChg chg="mod">
          <ac:chgData name="angelo iossa" userId="c1683aedee6bb660" providerId="LiveId" clId="{C98F3F6A-DC58-4608-B6C8-31D9C66C4923}" dt="2024-05-08T10:48:31.104" v="2822" actId="14100"/>
          <ac:spMkLst>
            <pc:docMk/>
            <pc:sldMk cId="2657576339" sldId="298"/>
            <ac:spMk id="2" creationId="{C7943280-7FF0-F283-4A5D-DFC623545C0F}"/>
          </ac:spMkLst>
        </pc:spChg>
        <pc:spChg chg="del">
          <ac:chgData name="angelo iossa" userId="c1683aedee6bb660" providerId="LiveId" clId="{C98F3F6A-DC58-4608-B6C8-31D9C66C4923}" dt="2024-05-08T10:48:33.556" v="2823" actId="478"/>
          <ac:spMkLst>
            <pc:docMk/>
            <pc:sldMk cId="2657576339" sldId="298"/>
            <ac:spMk id="3" creationId="{BCFF78EB-BCDD-1C4D-CA71-F9C7E1F5923F}"/>
          </ac:spMkLst>
        </pc:spChg>
        <pc:spChg chg="add mod">
          <ac:chgData name="angelo iossa" userId="c1683aedee6bb660" providerId="LiveId" clId="{C98F3F6A-DC58-4608-B6C8-31D9C66C4923}" dt="2024-05-08T11:07:02.411" v="3526" actId="113"/>
          <ac:spMkLst>
            <pc:docMk/>
            <pc:sldMk cId="2657576339" sldId="298"/>
            <ac:spMk id="5" creationId="{78682B0A-9EDE-78E7-E896-31F1C9E884B1}"/>
          </ac:spMkLst>
        </pc:spChg>
        <pc:spChg chg="add mod">
          <ac:chgData name="angelo iossa" userId="c1683aedee6bb660" providerId="LiveId" clId="{C98F3F6A-DC58-4608-B6C8-31D9C66C4923}" dt="2024-05-08T10:57:30.078" v="3294" actId="113"/>
          <ac:spMkLst>
            <pc:docMk/>
            <pc:sldMk cId="2657576339" sldId="298"/>
            <ac:spMk id="6" creationId="{EFE0C346-9AC5-B27B-3E87-AA6E79B49B15}"/>
          </ac:spMkLst>
        </pc:spChg>
        <pc:spChg chg="add mod">
          <ac:chgData name="angelo iossa" userId="c1683aedee6bb660" providerId="LiveId" clId="{C98F3F6A-DC58-4608-B6C8-31D9C66C4923}" dt="2024-05-08T10:56:16.638" v="3232" actId="1076"/>
          <ac:spMkLst>
            <pc:docMk/>
            <pc:sldMk cId="2657576339" sldId="298"/>
            <ac:spMk id="7" creationId="{928C1E64-F5BF-15FF-56F7-2F5E926740EC}"/>
          </ac:spMkLst>
        </pc:spChg>
        <pc:spChg chg="add mod">
          <ac:chgData name="angelo iossa" userId="c1683aedee6bb660" providerId="LiveId" clId="{C98F3F6A-DC58-4608-B6C8-31D9C66C4923}" dt="2024-05-08T10:56:49.898" v="3243" actId="1076"/>
          <ac:spMkLst>
            <pc:docMk/>
            <pc:sldMk cId="2657576339" sldId="298"/>
            <ac:spMk id="9" creationId="{10E404B9-08F7-270A-2A19-9C10F114A1D2}"/>
          </ac:spMkLst>
        </pc:spChg>
        <pc:picChg chg="add mod">
          <ac:chgData name="angelo iossa" userId="c1683aedee6bb660" providerId="LiveId" clId="{C98F3F6A-DC58-4608-B6C8-31D9C66C4923}" dt="2024-05-08T10:48:39.224" v="2824"/>
          <ac:picMkLst>
            <pc:docMk/>
            <pc:sldMk cId="2657576339" sldId="298"/>
            <ac:picMk id="4" creationId="{9DBA406B-329B-C26B-53F9-E73E2835F85E}"/>
          </ac:picMkLst>
        </pc:picChg>
      </pc:sldChg>
      <pc:sldChg chg="add del">
        <pc:chgData name="angelo iossa" userId="c1683aedee6bb660" providerId="LiveId" clId="{C98F3F6A-DC58-4608-B6C8-31D9C66C4923}" dt="2024-05-08T08:51:02.020" v="1260"/>
        <pc:sldMkLst>
          <pc:docMk/>
          <pc:sldMk cId="3738365209" sldId="298"/>
        </pc:sldMkLst>
      </pc:sldChg>
      <pc:sldChg chg="addSp modSp new mod ord modAnim">
        <pc:chgData name="angelo iossa" userId="c1683aedee6bb660" providerId="LiveId" clId="{C98F3F6A-DC58-4608-B6C8-31D9C66C4923}" dt="2024-05-08T10:34:07.743" v="2669"/>
        <pc:sldMkLst>
          <pc:docMk/>
          <pc:sldMk cId="2696642895" sldId="299"/>
        </pc:sldMkLst>
        <pc:spChg chg="add mod">
          <ac:chgData name="angelo iossa" userId="c1683aedee6bb660" providerId="LiveId" clId="{C98F3F6A-DC58-4608-B6C8-31D9C66C4923}" dt="2024-05-08T10:33:56.583" v="2668" actId="1076"/>
          <ac:spMkLst>
            <pc:docMk/>
            <pc:sldMk cId="2696642895" sldId="299"/>
            <ac:spMk id="4" creationId="{E3C52CA3-4244-9C0F-3AA5-2880BB6C66D0}"/>
          </ac:spMkLst>
        </pc:spChg>
        <pc:picChg chg="add mod">
          <ac:chgData name="angelo iossa" userId="c1683aedee6bb660" providerId="LiveId" clId="{C98F3F6A-DC58-4608-B6C8-31D9C66C4923}" dt="2024-05-08T08:59:25.390" v="1313" actId="14100"/>
          <ac:picMkLst>
            <pc:docMk/>
            <pc:sldMk cId="2696642895" sldId="299"/>
            <ac:picMk id="3" creationId="{41C07E99-EB08-EDA8-2D74-AD95F77D9A0E}"/>
          </ac:picMkLst>
        </pc:picChg>
        <pc:picChg chg="add mod">
          <ac:chgData name="angelo iossa" userId="c1683aedee6bb660" providerId="LiveId" clId="{C98F3F6A-DC58-4608-B6C8-31D9C66C4923}" dt="2024-05-08T09:03:21.474" v="1321" actId="1076"/>
          <ac:picMkLst>
            <pc:docMk/>
            <pc:sldMk cId="2696642895" sldId="299"/>
            <ac:picMk id="4098" creationId="{5AF92E2A-FEA0-713B-ABCC-711E7CBEF51C}"/>
          </ac:picMkLst>
        </pc:picChg>
      </pc:sldChg>
      <pc:sldChg chg="addSp modSp new mod modAnim">
        <pc:chgData name="angelo iossa" userId="c1683aedee6bb660" providerId="LiveId" clId="{C98F3F6A-DC58-4608-B6C8-31D9C66C4923}" dt="2024-05-09T14:14:04.355" v="5530"/>
        <pc:sldMkLst>
          <pc:docMk/>
          <pc:sldMk cId="471312793" sldId="300"/>
        </pc:sldMkLst>
        <pc:spChg chg="add mod">
          <ac:chgData name="angelo iossa" userId="c1683aedee6bb660" providerId="LiveId" clId="{C98F3F6A-DC58-4608-B6C8-31D9C66C4923}" dt="2024-05-09T14:13:56.011" v="5528" actId="1076"/>
          <ac:spMkLst>
            <pc:docMk/>
            <pc:sldMk cId="471312793" sldId="300"/>
            <ac:spMk id="4" creationId="{E5B9B41E-BD60-45D1-C110-2EE617970D5A}"/>
          </ac:spMkLst>
        </pc:spChg>
        <pc:spChg chg="add mod">
          <ac:chgData name="angelo iossa" userId="c1683aedee6bb660" providerId="LiveId" clId="{C98F3F6A-DC58-4608-B6C8-31D9C66C4923}" dt="2024-05-09T14:13:57.527" v="5529" actId="20577"/>
          <ac:spMkLst>
            <pc:docMk/>
            <pc:sldMk cId="471312793" sldId="300"/>
            <ac:spMk id="5" creationId="{15FED05D-2C75-93DD-D316-39E9AAEEF136}"/>
          </ac:spMkLst>
        </pc:spChg>
        <pc:spChg chg="add mod">
          <ac:chgData name="angelo iossa" userId="c1683aedee6bb660" providerId="LiveId" clId="{C98F3F6A-DC58-4608-B6C8-31D9C66C4923}" dt="2024-05-08T10:47:51.373" v="2811" actId="207"/>
          <ac:spMkLst>
            <pc:docMk/>
            <pc:sldMk cId="471312793" sldId="300"/>
            <ac:spMk id="7" creationId="{19D30599-D9DC-5788-20E3-EE7677254499}"/>
          </ac:spMkLst>
        </pc:spChg>
        <pc:picChg chg="add mod">
          <ac:chgData name="angelo iossa" userId="c1683aedee6bb660" providerId="LiveId" clId="{C98F3F6A-DC58-4608-B6C8-31D9C66C4923}" dt="2024-05-08T10:46:38.368" v="2762" actId="1076"/>
          <ac:picMkLst>
            <pc:docMk/>
            <pc:sldMk cId="471312793" sldId="300"/>
            <ac:picMk id="3" creationId="{0B8D0354-A475-67CC-8D2D-ADF33E4D3017}"/>
          </ac:picMkLst>
        </pc:picChg>
        <pc:picChg chg="add mod">
          <ac:chgData name="angelo iossa" userId="c1683aedee6bb660" providerId="LiveId" clId="{C98F3F6A-DC58-4608-B6C8-31D9C66C4923}" dt="2024-05-08T10:37:45.237" v="2687" actId="1076"/>
          <ac:picMkLst>
            <pc:docMk/>
            <pc:sldMk cId="471312793" sldId="300"/>
            <ac:picMk id="6" creationId="{CF1E678E-B7C1-ACBC-A379-EEF1E7EF5E12}"/>
          </ac:picMkLst>
        </pc:picChg>
        <pc:picChg chg="add mod">
          <ac:chgData name="angelo iossa" userId="c1683aedee6bb660" providerId="LiveId" clId="{C98F3F6A-DC58-4608-B6C8-31D9C66C4923}" dt="2024-05-08T10:47:35.889" v="2804" actId="208"/>
          <ac:picMkLst>
            <pc:docMk/>
            <pc:sldMk cId="471312793" sldId="300"/>
            <ac:picMk id="9" creationId="{D24B9819-1947-AC5B-DA31-F40E1816CDB8}"/>
          </ac:picMkLst>
        </pc:picChg>
      </pc:sldChg>
      <pc:sldChg chg="addSp modSp new mod modAnim">
        <pc:chgData name="angelo iossa" userId="c1683aedee6bb660" providerId="LiveId" clId="{C98F3F6A-DC58-4608-B6C8-31D9C66C4923}" dt="2024-05-09T13:33:35.030" v="5175"/>
        <pc:sldMkLst>
          <pc:docMk/>
          <pc:sldMk cId="1200283250" sldId="301"/>
        </pc:sldMkLst>
        <pc:spChg chg="add mod">
          <ac:chgData name="angelo iossa" userId="c1683aedee6bb660" providerId="LiveId" clId="{C98F3F6A-DC58-4608-B6C8-31D9C66C4923}" dt="2024-05-08T10:58:40.081" v="3307" actId="14100"/>
          <ac:spMkLst>
            <pc:docMk/>
            <pc:sldMk cId="1200283250" sldId="301"/>
            <ac:spMk id="3" creationId="{C937A647-FE3F-64E9-AE73-86FF728800BA}"/>
          </ac:spMkLst>
        </pc:spChg>
        <pc:spChg chg="add mod">
          <ac:chgData name="angelo iossa" userId="c1683aedee6bb660" providerId="LiveId" clId="{C98F3F6A-DC58-4608-B6C8-31D9C66C4923}" dt="2024-05-08T11:05:58.265" v="3525" actId="208"/>
          <ac:spMkLst>
            <pc:docMk/>
            <pc:sldMk cId="1200283250" sldId="301"/>
            <ac:spMk id="6" creationId="{A0CD3BE5-B216-DB67-57B8-266A663EDCA7}"/>
          </ac:spMkLst>
        </pc:spChg>
        <pc:picChg chg="add mod">
          <ac:chgData name="angelo iossa" userId="c1683aedee6bb660" providerId="LiveId" clId="{C98F3F6A-DC58-4608-B6C8-31D9C66C4923}" dt="2024-05-08T10:58:45.724" v="3308"/>
          <ac:picMkLst>
            <pc:docMk/>
            <pc:sldMk cId="1200283250" sldId="301"/>
            <ac:picMk id="4" creationId="{D66CC7FE-9A9C-3C7C-F3B4-51BDEC66660B}"/>
          </ac:picMkLst>
        </pc:picChg>
      </pc:sldChg>
      <pc:sldChg chg="addSp delSp modSp new mod">
        <pc:chgData name="angelo iossa" userId="c1683aedee6bb660" providerId="LiveId" clId="{C98F3F6A-DC58-4608-B6C8-31D9C66C4923}" dt="2024-05-08T11:20:11.324" v="4035" actId="1076"/>
        <pc:sldMkLst>
          <pc:docMk/>
          <pc:sldMk cId="1745275878" sldId="302"/>
        </pc:sldMkLst>
        <pc:spChg chg="add del">
          <ac:chgData name="angelo iossa" userId="c1683aedee6bb660" providerId="LiveId" clId="{C98F3F6A-DC58-4608-B6C8-31D9C66C4923}" dt="2024-05-08T11:12:42.977" v="3536" actId="478"/>
          <ac:spMkLst>
            <pc:docMk/>
            <pc:sldMk cId="1745275878" sldId="302"/>
            <ac:spMk id="6" creationId="{D9B2C1CB-E451-0BA5-EEC2-BD828AD00520}"/>
          </ac:spMkLst>
        </pc:spChg>
        <pc:spChg chg="add mod">
          <ac:chgData name="angelo iossa" userId="c1683aedee6bb660" providerId="LiveId" clId="{C98F3F6A-DC58-4608-B6C8-31D9C66C4923}" dt="2024-05-08T11:13:07.935" v="3545" actId="114"/>
          <ac:spMkLst>
            <pc:docMk/>
            <pc:sldMk cId="1745275878" sldId="302"/>
            <ac:spMk id="8" creationId="{B8C23CD3-A38D-4B2F-F4FC-3ED0B7DD7EB8}"/>
          </ac:spMkLst>
        </pc:spChg>
        <pc:spChg chg="add mod">
          <ac:chgData name="angelo iossa" userId="c1683aedee6bb660" providerId="LiveId" clId="{C98F3F6A-DC58-4608-B6C8-31D9C66C4923}" dt="2024-05-08T11:18:47.722" v="4028" actId="1076"/>
          <ac:spMkLst>
            <pc:docMk/>
            <pc:sldMk cId="1745275878" sldId="302"/>
            <ac:spMk id="9" creationId="{0B4CDEFA-7AC1-6D3D-2808-719002367428}"/>
          </ac:spMkLst>
        </pc:spChg>
        <pc:spChg chg="add mod">
          <ac:chgData name="angelo iossa" userId="c1683aedee6bb660" providerId="LiveId" clId="{C98F3F6A-DC58-4608-B6C8-31D9C66C4923}" dt="2024-05-08T11:20:11.324" v="4035" actId="1076"/>
          <ac:spMkLst>
            <pc:docMk/>
            <pc:sldMk cId="1745275878" sldId="302"/>
            <ac:spMk id="15" creationId="{0235B5A1-0FAD-6E71-E1A1-F96F6977E2A9}"/>
          </ac:spMkLst>
        </pc:spChg>
        <pc:spChg chg="add mod">
          <ac:chgData name="angelo iossa" userId="c1683aedee6bb660" providerId="LiveId" clId="{C98F3F6A-DC58-4608-B6C8-31D9C66C4923}" dt="2024-05-08T11:15:59.664" v="3748" actId="1076"/>
          <ac:spMkLst>
            <pc:docMk/>
            <pc:sldMk cId="1745275878" sldId="302"/>
            <ac:spMk id="19" creationId="{092203B5-8B2E-ECEE-FF2C-EB127C080CE5}"/>
          </ac:spMkLst>
        </pc:spChg>
        <pc:spChg chg="add mod">
          <ac:chgData name="angelo iossa" userId="c1683aedee6bb660" providerId="LiveId" clId="{C98F3F6A-DC58-4608-B6C8-31D9C66C4923}" dt="2024-05-08T11:17:13.546" v="3849" actId="1076"/>
          <ac:spMkLst>
            <pc:docMk/>
            <pc:sldMk cId="1745275878" sldId="302"/>
            <ac:spMk id="22" creationId="{5B364F95-0D34-ED17-D17F-17E0D059B927}"/>
          </ac:spMkLst>
        </pc:spChg>
        <pc:spChg chg="add mod">
          <ac:chgData name="angelo iossa" userId="c1683aedee6bb660" providerId="LiveId" clId="{C98F3F6A-DC58-4608-B6C8-31D9C66C4923}" dt="2024-05-08T11:19:02.822" v="4031" actId="20577"/>
          <ac:spMkLst>
            <pc:docMk/>
            <pc:sldMk cId="1745275878" sldId="302"/>
            <ac:spMk id="26" creationId="{E7BB3425-D757-D2F3-9035-DC4043CE3309}"/>
          </ac:spMkLst>
        </pc:spChg>
        <pc:picChg chg="add mod">
          <ac:chgData name="angelo iossa" userId="c1683aedee6bb660" providerId="LiveId" clId="{C98F3F6A-DC58-4608-B6C8-31D9C66C4923}" dt="2024-05-08T11:08:36.753" v="3528"/>
          <ac:picMkLst>
            <pc:docMk/>
            <pc:sldMk cId="1745275878" sldId="302"/>
            <ac:picMk id="2" creationId="{E93288AC-DE93-EE92-7B59-0126B8DE8E48}"/>
          </ac:picMkLst>
        </pc:picChg>
        <pc:picChg chg="add mod">
          <ac:chgData name="angelo iossa" userId="c1683aedee6bb660" providerId="LiveId" clId="{C98F3F6A-DC58-4608-B6C8-31D9C66C4923}" dt="2024-05-08T11:13:53.610" v="3570" actId="1076"/>
          <ac:picMkLst>
            <pc:docMk/>
            <pc:sldMk cId="1745275878" sldId="302"/>
            <ac:picMk id="4" creationId="{A2979249-D318-6510-01CF-067301DC3F46}"/>
          </ac:picMkLst>
        </pc:picChg>
        <pc:picChg chg="add mod">
          <ac:chgData name="angelo iossa" userId="c1683aedee6bb660" providerId="LiveId" clId="{C98F3F6A-DC58-4608-B6C8-31D9C66C4923}" dt="2024-05-08T11:20:08.812" v="4034" actId="1076"/>
          <ac:picMkLst>
            <pc:docMk/>
            <pc:sldMk cId="1745275878" sldId="302"/>
            <ac:picMk id="27" creationId="{452B2E61-A5D6-4351-2445-7C29A16BF899}"/>
          </ac:picMkLst>
        </pc:picChg>
        <pc:cxnChg chg="add mod">
          <ac:chgData name="angelo iossa" userId="c1683aedee6bb660" providerId="LiveId" clId="{C98F3F6A-DC58-4608-B6C8-31D9C66C4923}" dt="2024-05-08T11:14:25.430" v="3576" actId="14100"/>
          <ac:cxnSpMkLst>
            <pc:docMk/>
            <pc:sldMk cId="1745275878" sldId="302"/>
            <ac:cxnSpMk id="11" creationId="{F61D6F20-34AD-BB3F-7762-3E119D78CBF4}"/>
          </ac:cxnSpMkLst>
        </pc:cxnChg>
        <pc:cxnChg chg="add mod">
          <ac:chgData name="angelo iossa" userId="c1683aedee6bb660" providerId="LiveId" clId="{C98F3F6A-DC58-4608-B6C8-31D9C66C4923}" dt="2024-05-08T11:16:05.870" v="3749" actId="14100"/>
          <ac:cxnSpMkLst>
            <pc:docMk/>
            <pc:sldMk cId="1745275878" sldId="302"/>
            <ac:cxnSpMk id="16" creationId="{99078678-D6C1-E1DE-F1AF-51062F88CCE4}"/>
          </ac:cxnSpMkLst>
        </pc:cxnChg>
        <pc:cxnChg chg="add mod">
          <ac:chgData name="angelo iossa" userId="c1683aedee6bb660" providerId="LiveId" clId="{C98F3F6A-DC58-4608-B6C8-31D9C66C4923}" dt="2024-05-08T11:16:22.191" v="3751" actId="1076"/>
          <ac:cxnSpMkLst>
            <pc:docMk/>
            <pc:sldMk cId="1745275878" sldId="302"/>
            <ac:cxnSpMk id="21" creationId="{BE673E72-BBE6-049E-BB77-19F1A14BEBFB}"/>
          </ac:cxnSpMkLst>
        </pc:cxnChg>
        <pc:cxnChg chg="add mod">
          <ac:chgData name="angelo iossa" userId="c1683aedee6bb660" providerId="LiveId" clId="{C98F3F6A-DC58-4608-B6C8-31D9C66C4923}" dt="2024-05-08T11:17:50.580" v="3853" actId="14100"/>
          <ac:cxnSpMkLst>
            <pc:docMk/>
            <pc:sldMk cId="1745275878" sldId="302"/>
            <ac:cxnSpMk id="23" creationId="{88FEE245-A739-4A3F-F2B1-DD63B4F4A8FA}"/>
          </ac:cxnSpMkLst>
        </pc:cxnChg>
      </pc:sldChg>
      <pc:sldChg chg="addSp modSp new mod">
        <pc:chgData name="angelo iossa" userId="c1683aedee6bb660" providerId="LiveId" clId="{C98F3F6A-DC58-4608-B6C8-31D9C66C4923}" dt="2024-05-09T11:13:51.003" v="4288" actId="14100"/>
        <pc:sldMkLst>
          <pc:docMk/>
          <pc:sldMk cId="2101845838" sldId="303"/>
        </pc:sldMkLst>
        <pc:spChg chg="add mod">
          <ac:chgData name="angelo iossa" userId="c1683aedee6bb660" providerId="LiveId" clId="{C98F3F6A-DC58-4608-B6C8-31D9C66C4923}" dt="2024-05-08T12:35:26.854" v="4183" actId="1076"/>
          <ac:spMkLst>
            <pc:docMk/>
            <pc:sldMk cId="2101845838" sldId="303"/>
            <ac:spMk id="2" creationId="{05B4AAAC-D2D6-EB58-1138-BA08C3F1EFC0}"/>
          </ac:spMkLst>
        </pc:spChg>
        <pc:spChg chg="add mod">
          <ac:chgData name="angelo iossa" userId="c1683aedee6bb660" providerId="LiveId" clId="{C98F3F6A-DC58-4608-B6C8-31D9C66C4923}" dt="2024-05-08T12:33:20.406" v="4173" actId="1076"/>
          <ac:spMkLst>
            <pc:docMk/>
            <pc:sldMk cId="2101845838" sldId="303"/>
            <ac:spMk id="3" creationId="{4A2D91AF-F144-D0E5-F729-100B5B4C53FF}"/>
          </ac:spMkLst>
        </pc:spChg>
        <pc:spChg chg="add mod">
          <ac:chgData name="angelo iossa" userId="c1683aedee6bb660" providerId="LiveId" clId="{C98F3F6A-DC58-4608-B6C8-31D9C66C4923}" dt="2024-05-09T11:13:51.003" v="4288" actId="14100"/>
          <ac:spMkLst>
            <pc:docMk/>
            <pc:sldMk cId="2101845838" sldId="303"/>
            <ac:spMk id="7" creationId="{89396928-430B-3566-866A-926FC863E9B6}"/>
          </ac:spMkLst>
        </pc:spChg>
        <pc:spChg chg="add mod">
          <ac:chgData name="angelo iossa" userId="c1683aedee6bb660" providerId="LiveId" clId="{C98F3F6A-DC58-4608-B6C8-31D9C66C4923}" dt="2024-05-09T11:13:48.407" v="4287" actId="1076"/>
          <ac:spMkLst>
            <pc:docMk/>
            <pc:sldMk cId="2101845838" sldId="303"/>
            <ac:spMk id="8" creationId="{9AC72271-9C70-B191-0936-C047AEDF7F17}"/>
          </ac:spMkLst>
        </pc:spChg>
        <pc:picChg chg="add mod">
          <ac:chgData name="angelo iossa" userId="c1683aedee6bb660" providerId="LiveId" clId="{C98F3F6A-DC58-4608-B6C8-31D9C66C4923}" dt="2024-05-08T12:31:50.076" v="4076"/>
          <ac:picMkLst>
            <pc:docMk/>
            <pc:sldMk cId="2101845838" sldId="303"/>
            <ac:picMk id="4" creationId="{85DD6B31-E777-11DC-14E0-24F809E95D17}"/>
          </ac:picMkLst>
        </pc:picChg>
        <pc:picChg chg="add mod modCrop">
          <ac:chgData name="angelo iossa" userId="c1683aedee6bb660" providerId="LiveId" clId="{C98F3F6A-DC58-4608-B6C8-31D9C66C4923}" dt="2024-05-09T11:13:44.652" v="4286" actId="1440"/>
          <ac:picMkLst>
            <pc:docMk/>
            <pc:sldMk cId="2101845838" sldId="303"/>
            <ac:picMk id="6" creationId="{50781CDF-CF3F-B791-BC33-16F38F7B8631}"/>
          </ac:picMkLst>
        </pc:picChg>
      </pc:sldChg>
      <pc:sldChg chg="addSp delSp modSp new mod modAnim">
        <pc:chgData name="angelo iossa" userId="c1683aedee6bb660" providerId="LiveId" clId="{C98F3F6A-DC58-4608-B6C8-31D9C66C4923}" dt="2024-05-09T13:07:29.639" v="4784"/>
        <pc:sldMkLst>
          <pc:docMk/>
          <pc:sldMk cId="4263081265" sldId="304"/>
        </pc:sldMkLst>
        <pc:spChg chg="add mod">
          <ac:chgData name="angelo iossa" userId="c1683aedee6bb660" providerId="LiveId" clId="{C98F3F6A-DC58-4608-B6C8-31D9C66C4923}" dt="2024-05-09T13:05:50.976" v="4743" actId="1076"/>
          <ac:spMkLst>
            <pc:docMk/>
            <pc:sldMk cId="4263081265" sldId="304"/>
            <ac:spMk id="3" creationId="{9ACFAE43-05CD-1F77-4E45-26BD6CD86C3D}"/>
          </ac:spMkLst>
        </pc:spChg>
        <pc:spChg chg="add mod">
          <ac:chgData name="angelo iossa" userId="c1683aedee6bb660" providerId="LiveId" clId="{C98F3F6A-DC58-4608-B6C8-31D9C66C4923}" dt="2024-05-09T13:05:29.819" v="4741" actId="1076"/>
          <ac:spMkLst>
            <pc:docMk/>
            <pc:sldMk cId="4263081265" sldId="304"/>
            <ac:spMk id="5" creationId="{3CED2449-C016-7298-0D29-23405B0688EB}"/>
          </ac:spMkLst>
        </pc:spChg>
        <pc:spChg chg="add mod">
          <ac:chgData name="angelo iossa" userId="c1683aedee6bb660" providerId="LiveId" clId="{C98F3F6A-DC58-4608-B6C8-31D9C66C4923}" dt="2024-05-09T13:05:25.730" v="4740" actId="208"/>
          <ac:spMkLst>
            <pc:docMk/>
            <pc:sldMk cId="4263081265" sldId="304"/>
            <ac:spMk id="6" creationId="{A18168A4-D520-8E17-5FC0-A16BAF13BD70}"/>
          </ac:spMkLst>
        </pc:spChg>
        <pc:spChg chg="add del mod">
          <ac:chgData name="angelo iossa" userId="c1683aedee6bb660" providerId="LiveId" clId="{C98F3F6A-DC58-4608-B6C8-31D9C66C4923}" dt="2024-05-09T13:04:30.625" v="4729" actId="478"/>
          <ac:spMkLst>
            <pc:docMk/>
            <pc:sldMk cId="4263081265" sldId="304"/>
            <ac:spMk id="7" creationId="{3F049F26-A177-980A-25EB-E3ABC3549D61}"/>
          </ac:spMkLst>
        </pc:spChg>
        <pc:spChg chg="add mod">
          <ac:chgData name="angelo iossa" userId="c1683aedee6bb660" providerId="LiveId" clId="{C98F3F6A-DC58-4608-B6C8-31D9C66C4923}" dt="2024-05-09T13:07:20.697" v="4783" actId="403"/>
          <ac:spMkLst>
            <pc:docMk/>
            <pc:sldMk cId="4263081265" sldId="304"/>
            <ac:spMk id="8" creationId="{D4BE990F-292F-8514-D978-49C3903CBCBC}"/>
          </ac:spMkLst>
        </pc:spChg>
        <pc:picChg chg="add mod">
          <ac:chgData name="angelo iossa" userId="c1683aedee6bb660" providerId="LiveId" clId="{C98F3F6A-DC58-4608-B6C8-31D9C66C4923}" dt="2024-05-09T11:14:03.787" v="4290"/>
          <ac:picMkLst>
            <pc:docMk/>
            <pc:sldMk cId="4263081265" sldId="304"/>
            <ac:picMk id="2" creationId="{C5B20581-1CE9-D075-0069-FA019B94477F}"/>
          </ac:picMkLst>
        </pc:picChg>
      </pc:sldChg>
      <pc:sldChg chg="addSp modSp new mod modAnim">
        <pc:chgData name="angelo iossa" userId="c1683aedee6bb660" providerId="LiveId" clId="{C98F3F6A-DC58-4608-B6C8-31D9C66C4923}" dt="2024-05-09T13:17:57.005" v="4968"/>
        <pc:sldMkLst>
          <pc:docMk/>
          <pc:sldMk cId="3946568997" sldId="305"/>
        </pc:sldMkLst>
        <pc:spChg chg="add mod">
          <ac:chgData name="angelo iossa" userId="c1683aedee6bb660" providerId="LiveId" clId="{C98F3F6A-DC58-4608-B6C8-31D9C66C4923}" dt="2024-05-09T13:08:01.967" v="4806" actId="207"/>
          <ac:spMkLst>
            <pc:docMk/>
            <pc:sldMk cId="3946568997" sldId="305"/>
            <ac:spMk id="3" creationId="{FAED6B71-D976-2D6A-2AAB-809AE6790216}"/>
          </ac:spMkLst>
        </pc:spChg>
        <pc:spChg chg="add mod">
          <ac:chgData name="angelo iossa" userId="c1683aedee6bb660" providerId="LiveId" clId="{C98F3F6A-DC58-4608-B6C8-31D9C66C4923}" dt="2024-05-09T13:11:52.824" v="4856" actId="113"/>
          <ac:spMkLst>
            <pc:docMk/>
            <pc:sldMk cId="3946568997" sldId="305"/>
            <ac:spMk id="6" creationId="{1BCEBE1A-046F-E601-D028-92C155E721B7}"/>
          </ac:spMkLst>
        </pc:spChg>
        <pc:spChg chg="add mod">
          <ac:chgData name="angelo iossa" userId="c1683aedee6bb660" providerId="LiveId" clId="{C98F3F6A-DC58-4608-B6C8-31D9C66C4923}" dt="2024-05-09T13:14:52.694" v="4959" actId="20577"/>
          <ac:spMkLst>
            <pc:docMk/>
            <pc:sldMk cId="3946568997" sldId="305"/>
            <ac:spMk id="9" creationId="{ED2062D5-BEE1-12A1-2214-1CF21C2398E5}"/>
          </ac:spMkLst>
        </pc:spChg>
        <pc:picChg chg="add mod">
          <ac:chgData name="angelo iossa" userId="c1683aedee6bb660" providerId="LiveId" clId="{C98F3F6A-DC58-4608-B6C8-31D9C66C4923}" dt="2024-05-09T13:07:42.462" v="4786"/>
          <ac:picMkLst>
            <pc:docMk/>
            <pc:sldMk cId="3946568997" sldId="305"/>
            <ac:picMk id="2" creationId="{39ECE83D-80AA-6BF3-DDC6-F11E726B5A86}"/>
          </ac:picMkLst>
        </pc:picChg>
        <pc:picChg chg="add mod">
          <ac:chgData name="angelo iossa" userId="c1683aedee6bb660" providerId="LiveId" clId="{C98F3F6A-DC58-4608-B6C8-31D9C66C4923}" dt="2024-05-09T13:11:18.547" v="4835" actId="1076"/>
          <ac:picMkLst>
            <pc:docMk/>
            <pc:sldMk cId="3946568997" sldId="305"/>
            <ac:picMk id="5" creationId="{4A65DF63-6C3B-DD8D-6E8A-F85CBC6572AA}"/>
          </ac:picMkLst>
        </pc:picChg>
        <pc:picChg chg="add mod">
          <ac:chgData name="angelo iossa" userId="c1683aedee6bb660" providerId="LiveId" clId="{C98F3F6A-DC58-4608-B6C8-31D9C66C4923}" dt="2024-05-09T13:14:50.045" v="4958" actId="1076"/>
          <ac:picMkLst>
            <pc:docMk/>
            <pc:sldMk cId="3946568997" sldId="305"/>
            <ac:picMk id="8" creationId="{52D21F5B-455D-749E-F5B0-327FACA7D457}"/>
          </ac:picMkLst>
        </pc:picChg>
      </pc:sldChg>
      <pc:sldChg chg="addSp modSp new">
        <pc:chgData name="angelo iossa" userId="c1683aedee6bb660" providerId="LiveId" clId="{C98F3F6A-DC58-4608-B6C8-31D9C66C4923}" dt="2024-05-09T13:23:26.190" v="4978"/>
        <pc:sldMkLst>
          <pc:docMk/>
          <pc:sldMk cId="741917466" sldId="306"/>
        </pc:sldMkLst>
        <pc:picChg chg="add mod">
          <ac:chgData name="angelo iossa" userId="c1683aedee6bb660" providerId="LiveId" clId="{C98F3F6A-DC58-4608-B6C8-31D9C66C4923}" dt="2024-05-09T13:23:26.190" v="4978"/>
          <ac:picMkLst>
            <pc:docMk/>
            <pc:sldMk cId="741917466" sldId="306"/>
            <ac:picMk id="2" creationId="{3B2CCF71-D76D-C3B0-BB9B-2FEDEB6C8A90}"/>
          </ac:picMkLst>
        </pc:picChg>
        <pc:picChg chg="add mod">
          <ac:chgData name="angelo iossa" userId="c1683aedee6bb660" providerId="LiveId" clId="{C98F3F6A-DC58-4608-B6C8-31D9C66C4923}" dt="2024-05-09T13:23:10.581" v="4977" actId="14100"/>
          <ac:picMkLst>
            <pc:docMk/>
            <pc:sldMk cId="741917466" sldId="306"/>
            <ac:picMk id="1026" creationId="{BBD9F454-6974-2375-9B2D-9473346A88BD}"/>
          </ac:picMkLst>
        </pc:picChg>
      </pc:sldChg>
      <pc:sldChg chg="addSp modSp new mod modAnim">
        <pc:chgData name="angelo iossa" userId="c1683aedee6bb660" providerId="LiveId" clId="{C98F3F6A-DC58-4608-B6C8-31D9C66C4923}" dt="2024-05-09T13:29:46.396" v="5164" actId="1076"/>
        <pc:sldMkLst>
          <pc:docMk/>
          <pc:sldMk cId="1721189065" sldId="307"/>
        </pc:sldMkLst>
        <pc:spChg chg="add mod">
          <ac:chgData name="angelo iossa" userId="c1683aedee6bb660" providerId="LiveId" clId="{C98F3F6A-DC58-4608-B6C8-31D9C66C4923}" dt="2024-05-09T13:25:37.493" v="5107" actId="1076"/>
          <ac:spMkLst>
            <pc:docMk/>
            <pc:sldMk cId="1721189065" sldId="307"/>
            <ac:spMk id="2" creationId="{B82510A0-BCC8-2F28-86B3-768C60FFEBE2}"/>
          </ac:spMkLst>
        </pc:spChg>
        <pc:spChg chg="add mod">
          <ac:chgData name="angelo iossa" userId="c1683aedee6bb660" providerId="LiveId" clId="{C98F3F6A-DC58-4608-B6C8-31D9C66C4923}" dt="2024-05-09T13:28:55.102" v="5150" actId="1076"/>
          <ac:spMkLst>
            <pc:docMk/>
            <pc:sldMk cId="1721189065" sldId="307"/>
            <ac:spMk id="5" creationId="{BA23BEE2-B505-A6AA-F2A2-6AC20276AA0C}"/>
          </ac:spMkLst>
        </pc:spChg>
        <pc:picChg chg="add mod">
          <ac:chgData name="angelo iossa" userId="c1683aedee6bb660" providerId="LiveId" clId="{C98F3F6A-DC58-4608-B6C8-31D9C66C4923}" dt="2024-05-09T13:28:56.611" v="5151" actId="1076"/>
          <ac:picMkLst>
            <pc:docMk/>
            <pc:sldMk cId="1721189065" sldId="307"/>
            <ac:picMk id="4" creationId="{4B616D01-F4DD-1F0B-5903-6FB569E61F66}"/>
          </ac:picMkLst>
        </pc:picChg>
        <pc:picChg chg="add mod">
          <ac:chgData name="angelo iossa" userId="c1683aedee6bb660" providerId="LiveId" clId="{C98F3F6A-DC58-4608-B6C8-31D9C66C4923}" dt="2024-05-09T13:29:46.396" v="5164" actId="1076"/>
          <ac:picMkLst>
            <pc:docMk/>
            <pc:sldMk cId="1721189065" sldId="307"/>
            <ac:picMk id="7" creationId="{34050F3E-E224-8CF1-734C-AA6429C94CF5}"/>
          </ac:picMkLst>
        </pc:picChg>
        <pc:picChg chg="add mod">
          <ac:chgData name="angelo iossa" userId="c1683aedee6bb660" providerId="LiveId" clId="{C98F3F6A-DC58-4608-B6C8-31D9C66C4923}" dt="2024-05-09T13:29:23.490" v="5158" actId="1076"/>
          <ac:picMkLst>
            <pc:docMk/>
            <pc:sldMk cId="1721189065" sldId="307"/>
            <ac:picMk id="8" creationId="{FD750D70-5D9F-EB3C-C93D-AC0AA8FA248D}"/>
          </ac:picMkLst>
        </pc:picChg>
      </pc:sldChg>
      <pc:sldChg chg="addSp modSp new mod">
        <pc:chgData name="angelo iossa" userId="c1683aedee6bb660" providerId="LiveId" clId="{C98F3F6A-DC58-4608-B6C8-31D9C66C4923}" dt="2024-05-09T13:32:12.780" v="5170"/>
        <pc:sldMkLst>
          <pc:docMk/>
          <pc:sldMk cId="2589167777" sldId="308"/>
        </pc:sldMkLst>
        <pc:picChg chg="add mod">
          <ac:chgData name="angelo iossa" userId="c1683aedee6bb660" providerId="LiveId" clId="{C98F3F6A-DC58-4608-B6C8-31D9C66C4923}" dt="2024-05-09T13:31:56.113" v="5169" actId="1076"/>
          <ac:picMkLst>
            <pc:docMk/>
            <pc:sldMk cId="2589167777" sldId="308"/>
            <ac:picMk id="3" creationId="{7E13B3FE-A352-E423-F937-0AB0F36067E6}"/>
          </ac:picMkLst>
        </pc:picChg>
        <pc:picChg chg="add mod">
          <ac:chgData name="angelo iossa" userId="c1683aedee6bb660" providerId="LiveId" clId="{C98F3F6A-DC58-4608-B6C8-31D9C66C4923}" dt="2024-05-09T13:32:12.780" v="5170"/>
          <ac:picMkLst>
            <pc:docMk/>
            <pc:sldMk cId="2589167777" sldId="308"/>
            <ac:picMk id="4" creationId="{53B9422C-E96C-22B0-13BD-A8A5B0CAFB55}"/>
          </ac:picMkLst>
        </pc:picChg>
      </pc:sldChg>
      <pc:sldChg chg="addSp modSp new mod modAnim">
        <pc:chgData name="angelo iossa" userId="c1683aedee6bb660" providerId="LiveId" clId="{C98F3F6A-DC58-4608-B6C8-31D9C66C4923}" dt="2024-05-09T13:39:14.390" v="5435"/>
        <pc:sldMkLst>
          <pc:docMk/>
          <pc:sldMk cId="2684573678" sldId="309"/>
        </pc:sldMkLst>
        <pc:spChg chg="add mod">
          <ac:chgData name="angelo iossa" userId="c1683aedee6bb660" providerId="LiveId" clId="{C98F3F6A-DC58-4608-B6C8-31D9C66C4923}" dt="2024-05-09T13:39:07.960" v="5434" actId="20577"/>
          <ac:spMkLst>
            <pc:docMk/>
            <pc:sldMk cId="2684573678" sldId="309"/>
            <ac:spMk id="2" creationId="{F1D04834-3802-D70C-A68F-A8B870D3E16B}"/>
          </ac:spMkLst>
        </pc:spChg>
        <pc:picChg chg="add mod">
          <ac:chgData name="angelo iossa" userId="c1683aedee6bb660" providerId="LiveId" clId="{C98F3F6A-DC58-4608-B6C8-31D9C66C4923}" dt="2024-05-09T13:38:28.834" v="5409" actId="1076"/>
          <ac:picMkLst>
            <pc:docMk/>
            <pc:sldMk cId="2684573678" sldId="309"/>
            <ac:picMk id="3" creationId="{4D28C8DD-7C44-0016-50F6-A3822D6A7B88}"/>
          </ac:picMkLst>
        </pc:picChg>
        <pc:picChg chg="add mod">
          <ac:chgData name="angelo iossa" userId="c1683aedee6bb660" providerId="LiveId" clId="{C98F3F6A-DC58-4608-B6C8-31D9C66C4923}" dt="2024-05-09T13:36:44.615" v="5177" actId="1076"/>
          <ac:picMkLst>
            <pc:docMk/>
            <pc:sldMk cId="2684573678" sldId="309"/>
            <ac:picMk id="2050" creationId="{2BA0962C-11A2-6DFE-84A3-3FB477BB5F02}"/>
          </ac:picMkLst>
        </pc:picChg>
      </pc:sldChg>
      <pc:sldChg chg="addSp modSp new mod">
        <pc:chgData name="angelo iossa" userId="c1683aedee6bb660" providerId="LiveId" clId="{C98F3F6A-DC58-4608-B6C8-31D9C66C4923}" dt="2024-05-09T14:11:18.632" v="5523" actId="207"/>
        <pc:sldMkLst>
          <pc:docMk/>
          <pc:sldMk cId="799867792" sldId="310"/>
        </pc:sldMkLst>
        <pc:spChg chg="add mod">
          <ac:chgData name="angelo iossa" userId="c1683aedee6bb660" providerId="LiveId" clId="{C98F3F6A-DC58-4608-B6C8-31D9C66C4923}" dt="2024-05-09T14:11:18.632" v="5523" actId="207"/>
          <ac:spMkLst>
            <pc:docMk/>
            <pc:sldMk cId="799867792" sldId="310"/>
            <ac:spMk id="13" creationId="{CEDA0756-FA47-2EC8-A3E7-979012660204}"/>
          </ac:spMkLst>
        </pc:spChg>
        <pc:picChg chg="add mod">
          <ac:chgData name="angelo iossa" userId="c1683aedee6bb660" providerId="LiveId" clId="{C98F3F6A-DC58-4608-B6C8-31D9C66C4923}" dt="2024-05-09T14:10:27.740" v="5489" actId="1076"/>
          <ac:picMkLst>
            <pc:docMk/>
            <pc:sldMk cId="799867792" sldId="310"/>
            <ac:picMk id="3" creationId="{2E1440AA-49F9-949E-6836-5059CAD5282A}"/>
          </ac:picMkLst>
        </pc:picChg>
        <pc:picChg chg="add mod">
          <ac:chgData name="angelo iossa" userId="c1683aedee6bb660" providerId="LiveId" clId="{C98F3F6A-DC58-4608-B6C8-31D9C66C4923}" dt="2024-05-09T14:10:12.018" v="5483" actId="1076"/>
          <ac:picMkLst>
            <pc:docMk/>
            <pc:sldMk cId="799867792" sldId="310"/>
            <ac:picMk id="5" creationId="{CB118C67-4EF2-F51D-3BD6-6087412C8A3B}"/>
          </ac:picMkLst>
        </pc:picChg>
        <pc:picChg chg="add mod">
          <ac:chgData name="angelo iossa" userId="c1683aedee6bb660" providerId="LiveId" clId="{C98F3F6A-DC58-4608-B6C8-31D9C66C4923}" dt="2024-05-09T13:50:13.935" v="5450" actId="1076"/>
          <ac:picMkLst>
            <pc:docMk/>
            <pc:sldMk cId="799867792" sldId="310"/>
            <ac:picMk id="6" creationId="{425D2F9A-D407-09B6-708B-71749A9D32A0}"/>
          </ac:picMkLst>
        </pc:picChg>
        <pc:picChg chg="add mod">
          <ac:chgData name="angelo iossa" userId="c1683aedee6bb660" providerId="LiveId" clId="{C98F3F6A-DC58-4608-B6C8-31D9C66C4923}" dt="2024-05-09T14:10:30.648" v="5490" actId="1076"/>
          <ac:picMkLst>
            <pc:docMk/>
            <pc:sldMk cId="799867792" sldId="310"/>
            <ac:picMk id="8" creationId="{9A29346A-8FE6-BE4F-FF7F-B2E543D20EAC}"/>
          </ac:picMkLst>
        </pc:picChg>
        <pc:picChg chg="add mod">
          <ac:chgData name="angelo iossa" userId="c1683aedee6bb660" providerId="LiveId" clId="{C98F3F6A-DC58-4608-B6C8-31D9C66C4923}" dt="2024-05-09T14:10:22.754" v="5487" actId="1076"/>
          <ac:picMkLst>
            <pc:docMk/>
            <pc:sldMk cId="799867792" sldId="310"/>
            <ac:picMk id="10" creationId="{30EF6F0D-D068-084C-D271-DCE59D8B2550}"/>
          </ac:picMkLst>
        </pc:picChg>
        <pc:picChg chg="add mod">
          <ac:chgData name="angelo iossa" userId="c1683aedee6bb660" providerId="LiveId" clId="{C98F3F6A-DC58-4608-B6C8-31D9C66C4923}" dt="2024-05-09T14:10:33.415" v="5491" actId="1076"/>
          <ac:picMkLst>
            <pc:docMk/>
            <pc:sldMk cId="799867792" sldId="310"/>
            <ac:picMk id="12" creationId="{56B1B2EA-88D2-B424-3E35-8185A6557412}"/>
          </ac:picMkLst>
        </pc:picChg>
      </pc:sldChg>
      <pc:sldChg chg="addSp modSp new mod">
        <pc:chgData name="angelo iossa" userId="c1683aedee6bb660" providerId="LiveId" clId="{C98F3F6A-DC58-4608-B6C8-31D9C66C4923}" dt="2024-05-09T14:17:31.588" v="5559" actId="20577"/>
        <pc:sldMkLst>
          <pc:docMk/>
          <pc:sldMk cId="2495079759" sldId="311"/>
        </pc:sldMkLst>
        <pc:spChg chg="add mod">
          <ac:chgData name="angelo iossa" userId="c1683aedee6bb660" providerId="LiveId" clId="{C98F3F6A-DC58-4608-B6C8-31D9C66C4923}" dt="2024-05-09T14:17:31.588" v="5559" actId="20577"/>
          <ac:spMkLst>
            <pc:docMk/>
            <pc:sldMk cId="2495079759" sldId="311"/>
            <ac:spMk id="2" creationId="{D4089537-7F5E-C032-940E-0610422860B6}"/>
          </ac:spMkLst>
        </pc:spChg>
        <pc:picChg chg="add">
          <ac:chgData name="angelo iossa" userId="c1683aedee6bb660" providerId="LiveId" clId="{C98F3F6A-DC58-4608-B6C8-31D9C66C4923}" dt="2024-05-09T14:17:08.581" v="5532"/>
          <ac:picMkLst>
            <pc:docMk/>
            <pc:sldMk cId="2495079759" sldId="311"/>
            <ac:picMk id="3074" creationId="{8B0F3649-4BD0-0C53-FF9D-D4847ADCB15B}"/>
          </ac:picMkLst>
        </pc:picChg>
      </pc:sldChg>
      <pc:sldChg chg="addSp delSp add del setBg delDesignElem">
        <pc:chgData name="angelo iossa" userId="c1683aedee6bb660" providerId="LiveId" clId="{C98F3F6A-DC58-4608-B6C8-31D9C66C4923}" dt="2024-05-09T14:19:13.360" v="5564"/>
        <pc:sldMkLst>
          <pc:docMk/>
          <pc:sldMk cId="2328699421" sldId="355"/>
        </pc:sldMkLst>
        <pc:spChg chg="add del">
          <ac:chgData name="angelo iossa" userId="c1683aedee6bb660" providerId="LiveId" clId="{C98F3F6A-DC58-4608-B6C8-31D9C66C4923}" dt="2024-05-09T14:19:13.360" v="5564"/>
          <ac:spMkLst>
            <pc:docMk/>
            <pc:sldMk cId="2328699421" sldId="355"/>
            <ac:spMk id="71688" creationId="{D9D9D0AB-1E2F-44A8-B9C6-FA4098301883}"/>
          </ac:spMkLst>
        </pc:spChg>
        <pc:spChg chg="add del">
          <ac:chgData name="angelo iossa" userId="c1683aedee6bb660" providerId="LiveId" clId="{C98F3F6A-DC58-4608-B6C8-31D9C66C4923}" dt="2024-05-09T14:19:13.360" v="5564"/>
          <ac:spMkLst>
            <pc:docMk/>
            <pc:sldMk cId="2328699421" sldId="355"/>
            <ac:spMk id="71690" creationId="{50E2AEF9-3220-4407-B76B-1B6E3952E8E3}"/>
          </ac:spMkLst>
        </pc:spChg>
        <pc:spChg chg="add del">
          <ac:chgData name="angelo iossa" userId="c1683aedee6bb660" providerId="LiveId" clId="{C98F3F6A-DC58-4608-B6C8-31D9C66C4923}" dt="2024-05-09T14:19:13.360" v="5564"/>
          <ac:spMkLst>
            <pc:docMk/>
            <pc:sldMk cId="2328699421" sldId="355"/>
            <ac:spMk id="71692" creationId="{2CAFBD32-D3B9-4AA1-8A52-E7788A9556B8}"/>
          </ac:spMkLst>
        </pc:spChg>
        <pc:spChg chg="add del">
          <ac:chgData name="angelo iossa" userId="c1683aedee6bb660" providerId="LiveId" clId="{C98F3F6A-DC58-4608-B6C8-31D9C66C4923}" dt="2024-05-09T14:19:13.360" v="5564"/>
          <ac:spMkLst>
            <pc:docMk/>
            <pc:sldMk cId="2328699421" sldId="355"/>
            <ac:spMk id="71694" creationId="{7B1FFF1B-D8E7-43C1-963D-013BA4049457}"/>
          </ac:spMkLst>
        </pc:spChg>
        <pc:spChg chg="add del">
          <ac:chgData name="angelo iossa" userId="c1683aedee6bb660" providerId="LiveId" clId="{C98F3F6A-DC58-4608-B6C8-31D9C66C4923}" dt="2024-05-09T14:19:13.360" v="5564"/>
          <ac:spMkLst>
            <pc:docMk/>
            <pc:sldMk cId="2328699421" sldId="355"/>
            <ac:spMk id="71696" creationId="{D8968742-1D40-4F6B-9272-064FD1631B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09/05/2024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09/05/2024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09/05/2024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09/05/2024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09/05/2024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09/05/2024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09/05/2024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09/05/2024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09/05/2024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09/05/2024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09/05/2024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09/05/2024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09/05/2024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09/05/2024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09/05/2024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ethods.cochrane.org/bias/resources/rob-2-revised-cochrane-risk-bias-tool-randomized-trials"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s://strobe-statement.org/index.php?id=available-checklists" TargetMode="External"/><Relationship Id="rId5" Type="http://schemas.openxmlformats.org/officeDocument/2006/relationships/hyperlink" Target="https://annals.org/aim/fullarticle/474994/quadas-2-revised-tool-quality-assessment-diagnostic-accuracy-studies" TargetMode="External"/><Relationship Id="rId4" Type="http://schemas.openxmlformats.org/officeDocument/2006/relationships/hyperlink" Target="https://www.ohri.ca/programs/clinical_epidemiology/oxford.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Angelo.iossa@uniroma1.it" TargetMode="External"/><Relationship Id="rId1" Type="http://schemas.openxmlformats.org/officeDocument/2006/relationships/slideLayout" Target="../slideLayouts/slideLayout2.xml"/><Relationship Id="rId5" Type="http://schemas.openxmlformats.org/officeDocument/2006/relationships/image" Target="../media/image32.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084064" y="1480978"/>
            <a:ext cx="7107936" cy="1610500"/>
          </a:xfrm>
        </p:spPr>
        <p:txBody>
          <a:bodyPr>
            <a:normAutofit fontScale="90000"/>
          </a:bodyPr>
          <a:lstStyle/>
          <a:p>
            <a:pPr algn="ctr"/>
            <a:r>
              <a:rPr lang="it-IT" sz="4800" b="1" i="0" dirty="0">
                <a:solidFill>
                  <a:srgbClr val="222222"/>
                </a:solidFill>
                <a:effectLst/>
                <a:highlight>
                  <a:srgbClr val="FFFFFF"/>
                </a:highlight>
                <a:latin typeface="Arial" panose="020B0604020202020204" pitchFamily="34" charset="0"/>
              </a:rPr>
              <a:t>SISTEMATIC REVIEW </a:t>
            </a:r>
            <a:br>
              <a:rPr lang="it-IT" sz="4800" b="1" i="0" dirty="0">
                <a:solidFill>
                  <a:srgbClr val="222222"/>
                </a:solidFill>
                <a:effectLst/>
                <a:highlight>
                  <a:srgbClr val="FFFFFF"/>
                </a:highlight>
                <a:latin typeface="Arial" panose="020B0604020202020204" pitchFamily="34" charset="0"/>
              </a:rPr>
            </a:br>
            <a:r>
              <a:rPr lang="it-IT" sz="4800" b="1" i="0" dirty="0">
                <a:solidFill>
                  <a:srgbClr val="222222"/>
                </a:solidFill>
                <a:effectLst/>
                <a:highlight>
                  <a:srgbClr val="FFFFFF"/>
                </a:highlight>
                <a:latin typeface="Arial" panose="020B0604020202020204" pitchFamily="34" charset="0"/>
              </a:rPr>
              <a:t>E </a:t>
            </a:r>
            <a:br>
              <a:rPr lang="it-IT" sz="4800" b="1" i="0" dirty="0">
                <a:solidFill>
                  <a:srgbClr val="222222"/>
                </a:solidFill>
                <a:effectLst/>
                <a:highlight>
                  <a:srgbClr val="FFFFFF"/>
                </a:highlight>
                <a:latin typeface="Arial" panose="020B0604020202020204" pitchFamily="34" charset="0"/>
              </a:rPr>
            </a:br>
            <a:r>
              <a:rPr lang="it-IT" sz="4800" b="1" i="0" dirty="0">
                <a:solidFill>
                  <a:srgbClr val="222222"/>
                </a:solidFill>
                <a:effectLst/>
                <a:highlight>
                  <a:srgbClr val="FFFFFF"/>
                </a:highlight>
                <a:latin typeface="Arial" panose="020B0604020202020204" pitchFamily="34" charset="0"/>
              </a:rPr>
              <a:t>METANALISI</a:t>
            </a:r>
            <a:endParaRPr lang="it-IT" sz="4800"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398346" y="4190135"/>
            <a:ext cx="6692408" cy="1610500"/>
          </a:xfrm>
        </p:spPr>
        <p:txBody>
          <a:bodyPr>
            <a:normAutofit fontScale="70000" lnSpcReduction="20000"/>
          </a:bodyPr>
          <a:lstStyle/>
          <a:p>
            <a:pPr algn="ctr"/>
            <a:r>
              <a:rPr lang="it-IT" sz="2800" b="1" dirty="0">
                <a:solidFill>
                  <a:srgbClr val="FFC000"/>
                </a:solidFill>
              </a:rPr>
              <a:t>Angelo iossa </a:t>
            </a:r>
            <a:r>
              <a:rPr lang="it-IT" sz="2800" b="1" dirty="0" err="1">
                <a:solidFill>
                  <a:srgbClr val="FFC000"/>
                </a:solidFill>
              </a:rPr>
              <a:t>md,phd</a:t>
            </a:r>
            <a:endParaRPr lang="it-IT" sz="2800" b="1" dirty="0">
              <a:solidFill>
                <a:srgbClr val="FFC000"/>
              </a:solidFill>
            </a:endParaRPr>
          </a:p>
          <a:p>
            <a:pPr algn="ctr"/>
            <a:r>
              <a:rPr lang="it-IT" sz="2800" b="1" dirty="0">
                <a:solidFill>
                  <a:srgbClr val="FFC000"/>
                </a:solidFill>
              </a:rPr>
              <a:t>Responsabile centro di chirurgia bariatrica e metabolica sicob </a:t>
            </a:r>
          </a:p>
          <a:p>
            <a:pPr algn="ctr"/>
            <a:r>
              <a:rPr lang="it-IT" sz="2800" b="1" dirty="0">
                <a:solidFill>
                  <a:srgbClr val="FFC000"/>
                </a:solidFill>
              </a:rPr>
              <a:t>polo pontino sapienza ospedale icot latina</a:t>
            </a:r>
          </a:p>
          <a:p>
            <a:pPr algn="ctr"/>
            <a:endParaRPr lang="it-IT" sz="2800" b="1" dirty="0">
              <a:solidFill>
                <a:srgbClr val="FFC000"/>
              </a:solidFill>
            </a:endParaRPr>
          </a:p>
        </p:txBody>
      </p:sp>
      <p:pic>
        <p:nvPicPr>
          <p:cNvPr id="2" name="Picture 4" descr="UniRoma1 Università La Sapienza di Roma | Guida di ateneo - UnidTest">
            <a:extLst>
              <a:ext uri="{FF2B5EF4-FFF2-40B4-BE49-F238E27FC236}">
                <a16:creationId xmlns:a16="http://schemas.microsoft.com/office/drawing/2014/main" id="{8B52A5FA-56B8-2F8D-761B-5956E67C5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234" y="6182729"/>
            <a:ext cx="1923217"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943280-7FF0-F283-4A5D-DFC623545C0F}"/>
              </a:ext>
            </a:extLst>
          </p:cNvPr>
          <p:cNvSpPr>
            <a:spLocks noGrp="1"/>
          </p:cNvSpPr>
          <p:nvPr>
            <p:ph type="title"/>
          </p:nvPr>
        </p:nvSpPr>
        <p:spPr>
          <a:xfrm>
            <a:off x="1097280" y="286603"/>
            <a:ext cx="3741420" cy="1453297"/>
          </a:xfrm>
        </p:spPr>
        <p:txBody>
          <a:bodyPr/>
          <a:lstStyle/>
          <a:p>
            <a:r>
              <a:rPr lang="it-IT" dirty="0"/>
              <a:t>METANALISI</a:t>
            </a:r>
          </a:p>
        </p:txBody>
      </p:sp>
      <p:pic>
        <p:nvPicPr>
          <p:cNvPr id="4" name="Picture 4" descr="UniRoma1 Università La Sapienza di Roma | Guida di ateneo - UnidTest">
            <a:extLst>
              <a:ext uri="{FF2B5EF4-FFF2-40B4-BE49-F238E27FC236}">
                <a16:creationId xmlns:a16="http://schemas.microsoft.com/office/drawing/2014/main" id="{9DBA406B-329B-C26B-53F9-E73E2835F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78682B0A-9EDE-78E7-E896-31F1C9E884B1}"/>
              </a:ext>
            </a:extLst>
          </p:cNvPr>
          <p:cNvSpPr txBox="1"/>
          <p:nvPr/>
        </p:nvSpPr>
        <p:spPr>
          <a:xfrm>
            <a:off x="5111646" y="142232"/>
            <a:ext cx="6975423" cy="1200329"/>
          </a:xfrm>
          <a:prstGeom prst="rect">
            <a:avLst/>
          </a:prstGeom>
          <a:noFill/>
        </p:spPr>
        <p:txBody>
          <a:bodyPr wrap="square" rtlCol="0">
            <a:spAutoFit/>
          </a:bodyPr>
          <a:lstStyle/>
          <a:p>
            <a:r>
              <a:rPr lang="it-IT" sz="2400" i="1" dirty="0"/>
              <a:t>Include sempre una review sistematica includenti studi </a:t>
            </a:r>
            <a:r>
              <a:rPr lang="it-IT" sz="2400" b="1" i="1" dirty="0"/>
              <a:t>uniformi o non troppo dissimili </a:t>
            </a:r>
            <a:r>
              <a:rPr lang="it-IT" sz="2400" i="1" dirty="0"/>
              <a:t>per disegno o outcomes</a:t>
            </a:r>
          </a:p>
        </p:txBody>
      </p:sp>
      <p:sp>
        <p:nvSpPr>
          <p:cNvPr id="6" name="CasellaDiTesto 5">
            <a:extLst>
              <a:ext uri="{FF2B5EF4-FFF2-40B4-BE49-F238E27FC236}">
                <a16:creationId xmlns:a16="http://schemas.microsoft.com/office/drawing/2014/main" id="{EFE0C346-9AC5-B27B-3E87-AA6E79B49B15}"/>
              </a:ext>
            </a:extLst>
          </p:cNvPr>
          <p:cNvSpPr txBox="1"/>
          <p:nvPr/>
        </p:nvSpPr>
        <p:spPr>
          <a:xfrm>
            <a:off x="735157" y="3136682"/>
            <a:ext cx="11195885" cy="3108543"/>
          </a:xfrm>
          <a:prstGeom prst="rect">
            <a:avLst/>
          </a:prstGeom>
          <a:noFill/>
          <a:ln>
            <a:solidFill>
              <a:schemeClr val="accent1"/>
            </a:solidFill>
          </a:ln>
        </p:spPr>
        <p:txBody>
          <a:bodyPr wrap="none" rtlCol="0">
            <a:spAutoFit/>
          </a:bodyPr>
          <a:lstStyle/>
          <a:p>
            <a:pPr marL="342900" indent="-342900">
              <a:buFont typeface="+mj-lt"/>
              <a:buAutoNum type="arabicPeriod"/>
            </a:pPr>
            <a:r>
              <a:rPr lang="it-IT" sz="2800" dirty="0">
                <a:solidFill>
                  <a:srgbClr val="FF0000"/>
                </a:solidFill>
              </a:rPr>
              <a:t>Stesura di un protocollo di ricerca</a:t>
            </a:r>
          </a:p>
          <a:p>
            <a:pPr marL="342900" indent="-342900">
              <a:buFont typeface="+mj-lt"/>
              <a:buAutoNum type="arabicPeriod"/>
            </a:pPr>
            <a:r>
              <a:rPr lang="it-IT" sz="2800" dirty="0">
                <a:solidFill>
                  <a:srgbClr val="FF0000"/>
                </a:solidFill>
              </a:rPr>
              <a:t>Definizione dei criteri di inclusione ed esclusione (per ogni studio incluso)</a:t>
            </a:r>
          </a:p>
          <a:p>
            <a:pPr marL="342900" indent="-342900">
              <a:buFont typeface="+mj-lt"/>
              <a:buAutoNum type="arabicPeriod"/>
            </a:pPr>
            <a:r>
              <a:rPr lang="it-IT" sz="2800" dirty="0">
                <a:solidFill>
                  <a:srgbClr val="FF0000"/>
                </a:solidFill>
              </a:rPr>
              <a:t>Individuazione della bibliografia</a:t>
            </a:r>
          </a:p>
          <a:p>
            <a:pPr marL="342900" indent="-342900">
              <a:buFont typeface="+mj-lt"/>
              <a:buAutoNum type="arabicPeriod"/>
            </a:pPr>
            <a:r>
              <a:rPr lang="it-IT" sz="2800" b="1" dirty="0">
                <a:solidFill>
                  <a:srgbClr val="00B050"/>
                </a:solidFill>
              </a:rPr>
              <a:t>Valutazione della qualità degli studi</a:t>
            </a:r>
          </a:p>
          <a:p>
            <a:pPr marL="342900" indent="-342900">
              <a:buFont typeface="+mj-lt"/>
              <a:buAutoNum type="arabicPeriod"/>
            </a:pPr>
            <a:r>
              <a:rPr lang="it-IT" sz="2800" dirty="0"/>
              <a:t>Estrazione dei dati dagli studi individuali</a:t>
            </a:r>
          </a:p>
          <a:p>
            <a:pPr marL="342900" indent="-342900">
              <a:buFont typeface="+mj-lt"/>
              <a:buAutoNum type="arabicPeriod"/>
            </a:pPr>
            <a:r>
              <a:rPr lang="it-IT" sz="2800" dirty="0"/>
              <a:t>Combinazione </a:t>
            </a:r>
            <a:r>
              <a:rPr lang="it-IT" sz="2800" b="1" dirty="0"/>
              <a:t>statistica</a:t>
            </a:r>
            <a:r>
              <a:rPr lang="it-IT" sz="2800" dirty="0"/>
              <a:t> dei singoli studi e presentazione dei risultati</a:t>
            </a:r>
          </a:p>
          <a:p>
            <a:pPr marL="342900" indent="-342900">
              <a:buFont typeface="+mj-lt"/>
              <a:buAutoNum type="arabicPeriod"/>
            </a:pPr>
            <a:r>
              <a:rPr lang="it-IT" sz="2800" dirty="0"/>
              <a:t>Interpretazione e commento dei risultati complessivi</a:t>
            </a:r>
          </a:p>
        </p:txBody>
      </p:sp>
      <p:sp>
        <p:nvSpPr>
          <p:cNvPr id="7" name="Freccia circolare a destra 6">
            <a:extLst>
              <a:ext uri="{FF2B5EF4-FFF2-40B4-BE49-F238E27FC236}">
                <a16:creationId xmlns:a16="http://schemas.microsoft.com/office/drawing/2014/main" id="{928C1E64-F5BF-15FF-56F7-2F5E926740EC}"/>
              </a:ext>
            </a:extLst>
          </p:cNvPr>
          <p:cNvSpPr/>
          <p:nvPr/>
        </p:nvSpPr>
        <p:spPr>
          <a:xfrm rot="18037906">
            <a:off x="4473077" y="1444625"/>
            <a:ext cx="731248" cy="182502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CasellaDiTesto 8">
            <a:extLst>
              <a:ext uri="{FF2B5EF4-FFF2-40B4-BE49-F238E27FC236}">
                <a16:creationId xmlns:a16="http://schemas.microsoft.com/office/drawing/2014/main" id="{10E404B9-08F7-270A-2A19-9C10F114A1D2}"/>
              </a:ext>
            </a:extLst>
          </p:cNvPr>
          <p:cNvSpPr txBox="1"/>
          <p:nvPr/>
        </p:nvSpPr>
        <p:spPr>
          <a:xfrm>
            <a:off x="5073872" y="2108401"/>
            <a:ext cx="6093500" cy="523220"/>
          </a:xfrm>
          <a:prstGeom prst="rect">
            <a:avLst/>
          </a:prstGeom>
          <a:noFill/>
        </p:spPr>
        <p:txBody>
          <a:bodyPr wrap="square">
            <a:spAutoFit/>
          </a:bodyPr>
          <a:lstStyle/>
          <a:p>
            <a:pPr algn="ctr"/>
            <a:r>
              <a:rPr lang="it-IT" sz="2800" b="1" i="1" dirty="0">
                <a:solidFill>
                  <a:srgbClr val="222222"/>
                </a:solidFill>
                <a:highlight>
                  <a:srgbClr val="FFFFFF"/>
                </a:highlight>
                <a:latin typeface="Arial" panose="020B0604020202020204" pitchFamily="34" charset="0"/>
              </a:rPr>
              <a:t>≠  </a:t>
            </a:r>
            <a:r>
              <a:rPr lang="it-IT" sz="2800" b="1" i="1" dirty="0">
                <a:solidFill>
                  <a:srgbClr val="222222"/>
                </a:solidFill>
                <a:effectLst/>
                <a:highlight>
                  <a:srgbClr val="FFFFFF"/>
                </a:highlight>
                <a:latin typeface="Arial" panose="020B0604020202020204" pitchFamily="34" charset="0"/>
              </a:rPr>
              <a:t>SISTEMATIC REVIEW </a:t>
            </a:r>
          </a:p>
        </p:txBody>
      </p:sp>
    </p:spTree>
    <p:extLst>
      <p:ext uri="{BB962C8B-B14F-4D97-AF65-F5344CB8AC3E}">
        <p14:creationId xmlns:p14="http://schemas.microsoft.com/office/powerpoint/2010/main" val="26575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37A647-FE3F-64E9-AE73-86FF728800BA}"/>
              </a:ext>
            </a:extLst>
          </p:cNvPr>
          <p:cNvSpPr txBox="1"/>
          <p:nvPr/>
        </p:nvSpPr>
        <p:spPr>
          <a:xfrm>
            <a:off x="273570" y="242553"/>
            <a:ext cx="7386403" cy="646331"/>
          </a:xfrm>
          <a:prstGeom prst="rect">
            <a:avLst/>
          </a:prstGeom>
          <a:noFill/>
        </p:spPr>
        <p:txBody>
          <a:bodyPr wrap="square">
            <a:spAutoFit/>
          </a:bodyPr>
          <a:lstStyle/>
          <a:p>
            <a:r>
              <a:rPr lang="it-IT" sz="3600" b="1" dirty="0">
                <a:solidFill>
                  <a:srgbClr val="00B050"/>
                </a:solidFill>
              </a:rPr>
              <a:t>Valutazione della qualità degli studi</a:t>
            </a:r>
          </a:p>
        </p:txBody>
      </p:sp>
      <p:pic>
        <p:nvPicPr>
          <p:cNvPr id="4" name="Picture 4" descr="UniRoma1 Università La Sapienza di Roma | Guida di ateneo - UnidTest">
            <a:extLst>
              <a:ext uri="{FF2B5EF4-FFF2-40B4-BE49-F238E27FC236}">
                <a16:creationId xmlns:a16="http://schemas.microsoft.com/office/drawing/2014/main" id="{D66CC7FE-9A9C-3C7C-F3B4-51BDEC666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783" y="6156324"/>
            <a:ext cx="1923217" cy="61277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0CD3BE5-B216-DB67-57B8-266A663EDCA7}"/>
              </a:ext>
            </a:extLst>
          </p:cNvPr>
          <p:cNvSpPr txBox="1"/>
          <p:nvPr/>
        </p:nvSpPr>
        <p:spPr>
          <a:xfrm>
            <a:off x="123668" y="1329805"/>
            <a:ext cx="10024671" cy="5016758"/>
          </a:xfrm>
          <a:prstGeom prst="rect">
            <a:avLst/>
          </a:prstGeom>
          <a:noFill/>
          <a:ln>
            <a:solidFill>
              <a:srgbClr val="FF0000"/>
            </a:solidFill>
          </a:ln>
        </p:spPr>
        <p:txBody>
          <a:bodyPr wrap="square">
            <a:spAutoFit/>
          </a:bodyPr>
          <a:lstStyle/>
          <a:p>
            <a:pPr algn="l">
              <a:buFont typeface="Arial" panose="020B0604020202020204" pitchFamily="34" charset="0"/>
              <a:buChar char="•"/>
            </a:pPr>
            <a:r>
              <a:rPr lang="en-US" sz="200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Cochrane risk-of-bias (</a:t>
            </a:r>
            <a:r>
              <a:rPr lang="en-US" sz="2000" b="0" i="0" u="none" strike="noStrike" dirty="0" err="1">
                <a:effectLst/>
                <a:latin typeface="Arial" panose="020B0604020202020204" pitchFamily="34" charset="0"/>
                <a:hlinkClick r:id="rId3">
                  <a:extLst>
                    <a:ext uri="{A12FA001-AC4F-418D-AE19-62706E023703}">
                      <ahyp:hlinkClr xmlns:ahyp="http://schemas.microsoft.com/office/drawing/2018/hyperlinkcolor" val="tx"/>
                    </a:ext>
                  </a:extLst>
                </a:hlinkClick>
              </a:rPr>
              <a:t>RoB</a:t>
            </a:r>
            <a:r>
              <a:rPr lang="en-US" sz="200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 2</a:t>
            </a:r>
            <a:r>
              <a:rPr lang="en-US" sz="2000" dirty="0">
                <a:latin typeface="Arial" panose="020B0604020202020204" pitchFamily="34" charset="0"/>
                <a:hlinkClick r:id="rId3">
                  <a:extLst>
                    <a:ext uri="{A12FA001-AC4F-418D-AE19-62706E023703}">
                      <ahyp:hlinkClr xmlns:ahyp="http://schemas.microsoft.com/office/drawing/2018/hyperlinkcolor" val="tx"/>
                    </a:ext>
                  </a:extLst>
                </a:hlinkClick>
              </a:rPr>
              <a:t>)</a:t>
            </a:r>
            <a:r>
              <a:rPr lang="en-US" sz="2000" b="0" i="0" dirty="0">
                <a:effectLst/>
                <a:latin typeface="Arial" panose="020B0604020202020204" pitchFamily="34" charset="0"/>
              </a:rPr>
              <a:t> tool is the recommended tool for assessing quality and risk of bias in </a:t>
            </a:r>
            <a:r>
              <a:rPr lang="en-US" sz="2000" b="1" i="0" dirty="0">
                <a:effectLst/>
                <a:latin typeface="Arial" panose="020B0604020202020204" pitchFamily="34" charset="0"/>
              </a:rPr>
              <a:t>randomized clinical trials</a:t>
            </a:r>
            <a:r>
              <a:rPr lang="en-US" sz="2000" b="0" i="0" dirty="0">
                <a:effectLst/>
                <a:latin typeface="Arial" panose="020B0604020202020204" pitchFamily="34" charset="0"/>
              </a:rPr>
              <a:t> in Cochrane-submitted systematic reviews.</a:t>
            </a:r>
          </a:p>
          <a:p>
            <a:pPr algn="l">
              <a:buFont typeface="Arial" panose="020B0604020202020204" pitchFamily="34" charset="0"/>
              <a:buChar char="•"/>
            </a:pPr>
            <a:endParaRPr lang="en-US" sz="2000" dirty="0">
              <a:latin typeface="Arial" panose="020B0604020202020204" pitchFamily="34" charset="0"/>
            </a:endParaRPr>
          </a:p>
          <a:p>
            <a:pPr algn="l">
              <a:buFont typeface="Arial" panose="020B0604020202020204" pitchFamily="34" charset="0"/>
              <a:buChar char="•"/>
            </a:pPr>
            <a:r>
              <a:rPr lang="en-US" sz="2000" b="0" i="0" u="sng" dirty="0">
                <a:effectLst/>
                <a:latin typeface="Arial" panose="020B0604020202020204" pitchFamily="34" charset="0"/>
              </a:rPr>
              <a:t>Chalmers e </a:t>
            </a:r>
            <a:r>
              <a:rPr lang="en-US" sz="2000" b="0" i="0" u="sng" dirty="0" err="1">
                <a:effectLst/>
                <a:latin typeface="Arial" panose="020B0604020202020204" pitchFamily="34" charset="0"/>
              </a:rPr>
              <a:t>Jadad</a:t>
            </a:r>
            <a:r>
              <a:rPr lang="en-US" sz="2000" b="0" i="0" u="sng" dirty="0">
                <a:effectLst/>
                <a:latin typeface="Arial" panose="020B0604020202020204" pitchFamily="34" charset="0"/>
              </a:rPr>
              <a:t> scale </a:t>
            </a:r>
            <a:r>
              <a:rPr lang="en-US" sz="2000" dirty="0">
                <a:latin typeface="Arial" panose="020B0604020202020204" pitchFamily="34" charset="0"/>
              </a:rPr>
              <a:t>are </a:t>
            </a:r>
            <a:r>
              <a:rPr lang="en-US" sz="2000" b="0" i="0" dirty="0">
                <a:effectLst/>
                <a:latin typeface="Arial" panose="020B0604020202020204" pitchFamily="34" charset="0"/>
              </a:rPr>
              <a:t>recommended tool for assessing quality and risk of bias in </a:t>
            </a:r>
            <a:r>
              <a:rPr lang="en-US" sz="2000" b="1" i="0" dirty="0">
                <a:effectLst/>
                <a:latin typeface="Arial" panose="020B0604020202020204" pitchFamily="34" charset="0"/>
              </a:rPr>
              <a:t>randomized clinical trials</a:t>
            </a:r>
            <a:r>
              <a:rPr lang="en-US" sz="2000" b="0" i="0" dirty="0">
                <a:effectLst/>
                <a:latin typeface="Arial" panose="020B0604020202020204" pitchFamily="34" charset="0"/>
              </a:rPr>
              <a:t> </a:t>
            </a:r>
          </a:p>
          <a:p>
            <a:pPr algn="l"/>
            <a:r>
              <a:rPr lang="en-US" sz="2000" b="0" i="0" dirty="0">
                <a:effectLst/>
                <a:latin typeface="Arial" panose="020B0604020202020204" pitchFamily="34" charset="0"/>
              </a:rPr>
              <a:t>.</a:t>
            </a:r>
          </a:p>
          <a:p>
            <a:pPr algn="l">
              <a:buFont typeface="Arial" panose="020B0604020202020204" pitchFamily="34" charset="0"/>
              <a:buChar char="•"/>
            </a:pPr>
            <a:r>
              <a:rPr lang="en-US" sz="2000" b="0"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Newcastle-Ottawa Scale (NOS)</a:t>
            </a:r>
            <a:r>
              <a:rPr lang="en-US" sz="2000" b="0" i="0" dirty="0">
                <a:effectLst/>
                <a:latin typeface="Arial" panose="020B0604020202020204" pitchFamily="34" charset="0"/>
              </a:rPr>
              <a:t> is also used in </a:t>
            </a:r>
            <a:r>
              <a:rPr lang="en-US" sz="2000" b="1" i="0" dirty="0">
                <a:effectLst/>
                <a:latin typeface="Arial" panose="020B0604020202020204" pitchFamily="34" charset="0"/>
              </a:rPr>
              <a:t>non-observational studies of cohort and case-control</a:t>
            </a:r>
            <a:r>
              <a:rPr lang="en-US" sz="2000" b="0" i="0" dirty="0">
                <a:effectLst/>
                <a:latin typeface="Arial" panose="020B0604020202020204" pitchFamily="34" charset="0"/>
              </a:rPr>
              <a:t> varieties.</a:t>
            </a:r>
          </a:p>
          <a:p>
            <a:pPr algn="l"/>
            <a:endParaRPr lang="en-US" sz="2000" b="0" i="0" dirty="0">
              <a:effectLst/>
              <a:latin typeface="Arial" panose="020B0604020202020204" pitchFamily="34" charset="0"/>
            </a:endParaRPr>
          </a:p>
          <a:p>
            <a:pPr algn="l">
              <a:buFont typeface="Arial" panose="020B0604020202020204" pitchFamily="34" charset="0"/>
              <a:buChar char="•"/>
            </a:pPr>
            <a:r>
              <a:rPr lang="en-US" sz="2000" b="0" i="0" u="none"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Quality Assessment of Diagnostic Accuracy Studies (QUADAS-2)</a:t>
            </a:r>
            <a:r>
              <a:rPr lang="en-US" sz="2000" b="0" i="0" dirty="0">
                <a:effectLst/>
                <a:latin typeface="Arial" panose="020B0604020202020204" pitchFamily="34" charset="0"/>
              </a:rPr>
              <a:t> tool surveys </a:t>
            </a:r>
            <a:r>
              <a:rPr lang="en-US" sz="2000" b="1" i="0" dirty="0">
                <a:effectLst/>
                <a:latin typeface="Arial" panose="020B0604020202020204" pitchFamily="34" charset="0"/>
              </a:rPr>
              <a:t>diagnostic accuracy studies</a:t>
            </a:r>
            <a:r>
              <a:rPr lang="en-US" sz="2000" b="0" i="0" dirty="0">
                <a:effectLst/>
                <a:latin typeface="Arial" panose="020B0604020202020204" pitchFamily="34" charset="0"/>
              </a:rPr>
              <a:t> on four domains: index test, reference standard, patient selection, and flow and timing.</a:t>
            </a:r>
          </a:p>
          <a:p>
            <a:pPr algn="l">
              <a:buFont typeface="Arial" panose="020B0604020202020204" pitchFamily="34" charset="0"/>
              <a:buChar char="•"/>
            </a:pPr>
            <a:endParaRPr lang="en-US" sz="2000" b="0" i="0" dirty="0">
              <a:effectLst/>
              <a:latin typeface="Arial" panose="020B0604020202020204" pitchFamily="34" charset="0"/>
            </a:endParaRPr>
          </a:p>
          <a:p>
            <a:pPr algn="l">
              <a:buFont typeface="Arial" panose="020B0604020202020204" pitchFamily="34" charset="0"/>
              <a:buChar char="•"/>
            </a:pPr>
            <a:r>
              <a:rPr lang="en-US" sz="2000" b="0" i="0" u="none"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Strengthening the Reporting of Observational Studies in Epidemiology (STROBE)</a:t>
            </a:r>
            <a:r>
              <a:rPr lang="en-US" sz="2000" b="0" i="0" dirty="0">
                <a:effectLst/>
                <a:latin typeface="Arial" panose="020B0604020202020204" pitchFamily="34" charset="0"/>
              </a:rPr>
              <a:t> framework is often used to measure the quality of </a:t>
            </a:r>
            <a:r>
              <a:rPr lang="en-US" sz="2000" b="1" i="0" dirty="0">
                <a:effectLst/>
                <a:latin typeface="Arial" panose="020B0604020202020204" pitchFamily="34" charset="0"/>
              </a:rPr>
              <a:t>cohort, case-control and cross-sectional studies</a:t>
            </a:r>
            <a:r>
              <a:rPr lang="en-US" sz="2000" b="0" i="0" dirty="0">
                <a:effectLst/>
                <a:latin typeface="Arial" panose="020B0604020202020204" pitchFamily="34" charset="0"/>
              </a:rPr>
              <a:t>.</a:t>
            </a:r>
          </a:p>
        </p:txBody>
      </p:sp>
    </p:spTree>
    <p:extLst>
      <p:ext uri="{BB962C8B-B14F-4D97-AF65-F5344CB8AC3E}">
        <p14:creationId xmlns:p14="http://schemas.microsoft.com/office/powerpoint/2010/main" val="12002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arn(inVertical)">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barn(inVertical)">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barn(inVertical)">
                                      <p:cBhvr>
                                        <p:cTn id="2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iRoma1 Università La Sapienza di Roma | Guida di ateneo - UnidTest">
            <a:extLst>
              <a:ext uri="{FF2B5EF4-FFF2-40B4-BE49-F238E27FC236}">
                <a16:creationId xmlns:a16="http://schemas.microsoft.com/office/drawing/2014/main" id="{E93288AC-DE93-EE92-7B59-0126B8DE8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783" y="6156324"/>
            <a:ext cx="1923217" cy="61277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A2979249-D318-6510-01CF-067301DC3F46}"/>
              </a:ext>
            </a:extLst>
          </p:cNvPr>
          <p:cNvPicPr>
            <a:picLocks noChangeAspect="1"/>
          </p:cNvPicPr>
          <p:nvPr/>
        </p:nvPicPr>
        <p:blipFill>
          <a:blip r:embed="rId3"/>
          <a:stretch>
            <a:fillRect/>
          </a:stretch>
        </p:blipFill>
        <p:spPr>
          <a:xfrm>
            <a:off x="183629" y="2053653"/>
            <a:ext cx="9754850" cy="4345676"/>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sp>
        <p:nvSpPr>
          <p:cNvPr id="8" name="CasellaDiTesto 7">
            <a:extLst>
              <a:ext uri="{FF2B5EF4-FFF2-40B4-BE49-F238E27FC236}">
                <a16:creationId xmlns:a16="http://schemas.microsoft.com/office/drawing/2014/main" id="{B8C23CD3-A38D-4B2F-F4FC-3ED0B7DD7EB8}"/>
              </a:ext>
            </a:extLst>
          </p:cNvPr>
          <p:cNvSpPr txBox="1"/>
          <p:nvPr/>
        </p:nvSpPr>
        <p:spPr>
          <a:xfrm>
            <a:off x="183629" y="193996"/>
            <a:ext cx="6846758" cy="1077218"/>
          </a:xfrm>
          <a:prstGeom prst="rect">
            <a:avLst/>
          </a:prstGeom>
          <a:noFill/>
        </p:spPr>
        <p:txBody>
          <a:bodyPr wrap="square">
            <a:spAutoFit/>
          </a:bodyPr>
          <a:lstStyle/>
          <a:p>
            <a:r>
              <a:rPr lang="it-IT" sz="3200" i="1" dirty="0"/>
              <a:t>Combinazione </a:t>
            </a:r>
            <a:r>
              <a:rPr lang="it-IT" sz="3200" b="1" i="1" dirty="0"/>
              <a:t>statistica</a:t>
            </a:r>
            <a:r>
              <a:rPr lang="it-IT" sz="3200" i="1" dirty="0"/>
              <a:t> dei singoli studi e presentazione dei risultati</a:t>
            </a:r>
          </a:p>
        </p:txBody>
      </p:sp>
      <p:sp>
        <p:nvSpPr>
          <p:cNvPr id="9" name="CasellaDiTesto 8">
            <a:extLst>
              <a:ext uri="{FF2B5EF4-FFF2-40B4-BE49-F238E27FC236}">
                <a16:creationId xmlns:a16="http://schemas.microsoft.com/office/drawing/2014/main" id="{0B4CDEFA-7AC1-6D3D-2808-719002367428}"/>
              </a:ext>
            </a:extLst>
          </p:cNvPr>
          <p:cNvSpPr txBox="1"/>
          <p:nvPr/>
        </p:nvSpPr>
        <p:spPr>
          <a:xfrm>
            <a:off x="4973737" y="1538241"/>
            <a:ext cx="2244525" cy="646331"/>
          </a:xfrm>
          <a:prstGeom prst="rect">
            <a:avLst/>
          </a:prstGeom>
          <a:noFill/>
        </p:spPr>
        <p:txBody>
          <a:bodyPr wrap="none" rtlCol="0">
            <a:spAutoFit/>
          </a:bodyPr>
          <a:lstStyle/>
          <a:p>
            <a:r>
              <a:rPr lang="it-IT" sz="3600" b="1" i="1" dirty="0" err="1"/>
              <a:t>Forest</a:t>
            </a:r>
            <a:r>
              <a:rPr lang="it-IT" sz="3600" b="1" i="1" dirty="0"/>
              <a:t> plot</a:t>
            </a:r>
          </a:p>
        </p:txBody>
      </p:sp>
      <p:cxnSp>
        <p:nvCxnSpPr>
          <p:cNvPr id="11" name="Connettore 2 10">
            <a:extLst>
              <a:ext uri="{FF2B5EF4-FFF2-40B4-BE49-F238E27FC236}">
                <a16:creationId xmlns:a16="http://schemas.microsoft.com/office/drawing/2014/main" id="{F61D6F20-34AD-BB3F-7762-3E119D78CBF4}"/>
              </a:ext>
            </a:extLst>
          </p:cNvPr>
          <p:cNvCxnSpPr>
            <a:cxnSpLocks/>
          </p:cNvCxnSpPr>
          <p:nvPr/>
        </p:nvCxnSpPr>
        <p:spPr>
          <a:xfrm flipH="1">
            <a:off x="8514413" y="1633928"/>
            <a:ext cx="944641" cy="8244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0235B5A1-0FAD-6E71-E1A1-F96F6977E2A9}"/>
              </a:ext>
            </a:extLst>
          </p:cNvPr>
          <p:cNvSpPr txBox="1"/>
          <p:nvPr/>
        </p:nvSpPr>
        <p:spPr>
          <a:xfrm>
            <a:off x="9083372" y="1264596"/>
            <a:ext cx="2607958" cy="369332"/>
          </a:xfrm>
          <a:prstGeom prst="rect">
            <a:avLst/>
          </a:prstGeom>
          <a:noFill/>
        </p:spPr>
        <p:txBody>
          <a:bodyPr wrap="none" rtlCol="0">
            <a:spAutoFit/>
          </a:bodyPr>
          <a:lstStyle/>
          <a:p>
            <a:r>
              <a:rPr lang="it-IT" i="1" dirty="0"/>
              <a:t>Linea di non significatività</a:t>
            </a:r>
          </a:p>
        </p:txBody>
      </p:sp>
      <p:cxnSp>
        <p:nvCxnSpPr>
          <p:cNvPr id="16" name="Connettore 2 15">
            <a:extLst>
              <a:ext uri="{FF2B5EF4-FFF2-40B4-BE49-F238E27FC236}">
                <a16:creationId xmlns:a16="http://schemas.microsoft.com/office/drawing/2014/main" id="{99078678-D6C1-E1DE-F1AF-51062F88CCE4}"/>
              </a:ext>
            </a:extLst>
          </p:cNvPr>
          <p:cNvCxnSpPr>
            <a:cxnSpLocks/>
            <a:stCxn id="19" idx="1"/>
          </p:cNvCxnSpPr>
          <p:nvPr/>
        </p:nvCxnSpPr>
        <p:spPr>
          <a:xfrm flipH="1" flipV="1">
            <a:off x="8214610" y="2827719"/>
            <a:ext cx="1178757" cy="3693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092203B5-8B2E-ECEE-FF2C-EB127C080CE5}"/>
              </a:ext>
            </a:extLst>
          </p:cNvPr>
          <p:cNvSpPr txBox="1"/>
          <p:nvPr/>
        </p:nvSpPr>
        <p:spPr>
          <a:xfrm>
            <a:off x="9393367" y="2458387"/>
            <a:ext cx="2803760" cy="1477328"/>
          </a:xfrm>
          <a:prstGeom prst="rect">
            <a:avLst/>
          </a:prstGeom>
          <a:noFill/>
        </p:spPr>
        <p:txBody>
          <a:bodyPr wrap="square" rtlCol="0">
            <a:spAutoFit/>
          </a:bodyPr>
          <a:lstStyle/>
          <a:p>
            <a:r>
              <a:rPr lang="it-IT" i="1" dirty="0"/>
              <a:t>Il «quadratino» stima puntuale di effetto del singolo studio</a:t>
            </a:r>
          </a:p>
          <a:p>
            <a:r>
              <a:rPr lang="it-IT" i="1" dirty="0"/>
              <a:t>Dimensione proporzionale al peso dello studio</a:t>
            </a:r>
          </a:p>
        </p:txBody>
      </p:sp>
      <p:cxnSp>
        <p:nvCxnSpPr>
          <p:cNvPr id="21" name="Connettore 2 20">
            <a:extLst>
              <a:ext uri="{FF2B5EF4-FFF2-40B4-BE49-F238E27FC236}">
                <a16:creationId xmlns:a16="http://schemas.microsoft.com/office/drawing/2014/main" id="{BE673E72-BBE6-049E-BB77-19F1A14BEBFB}"/>
              </a:ext>
            </a:extLst>
          </p:cNvPr>
          <p:cNvCxnSpPr>
            <a:cxnSpLocks/>
          </p:cNvCxnSpPr>
          <p:nvPr/>
        </p:nvCxnSpPr>
        <p:spPr>
          <a:xfrm flipH="1" flipV="1">
            <a:off x="8821841" y="4541138"/>
            <a:ext cx="1178757" cy="3693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5B364F95-0D34-ED17-D17F-17E0D059B927}"/>
              </a:ext>
            </a:extLst>
          </p:cNvPr>
          <p:cNvSpPr txBox="1"/>
          <p:nvPr/>
        </p:nvSpPr>
        <p:spPr>
          <a:xfrm>
            <a:off x="9484228" y="4910470"/>
            <a:ext cx="2803760" cy="923330"/>
          </a:xfrm>
          <a:prstGeom prst="rect">
            <a:avLst/>
          </a:prstGeom>
          <a:noFill/>
        </p:spPr>
        <p:txBody>
          <a:bodyPr wrap="square" rtlCol="0">
            <a:spAutoFit/>
          </a:bodyPr>
          <a:lstStyle/>
          <a:p>
            <a:r>
              <a:rPr lang="it-IT" i="1" dirty="0"/>
              <a:t>«linea orizzontale» è l’intervallo di confidenza ovvero il grado di incertezza</a:t>
            </a:r>
          </a:p>
        </p:txBody>
      </p:sp>
      <p:cxnSp>
        <p:nvCxnSpPr>
          <p:cNvPr id="23" name="Connettore 2 22">
            <a:extLst>
              <a:ext uri="{FF2B5EF4-FFF2-40B4-BE49-F238E27FC236}">
                <a16:creationId xmlns:a16="http://schemas.microsoft.com/office/drawing/2014/main" id="{88FEE245-A739-4A3F-F2B1-DD63B4F4A8FA}"/>
              </a:ext>
            </a:extLst>
          </p:cNvPr>
          <p:cNvCxnSpPr>
            <a:cxnSpLocks/>
          </p:cNvCxnSpPr>
          <p:nvPr/>
        </p:nvCxnSpPr>
        <p:spPr>
          <a:xfrm flipV="1">
            <a:off x="4601980" y="5081666"/>
            <a:ext cx="3192905" cy="2904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E7BB3425-D757-D2F3-9035-DC4043CE3309}"/>
              </a:ext>
            </a:extLst>
          </p:cNvPr>
          <p:cNvSpPr txBox="1"/>
          <p:nvPr/>
        </p:nvSpPr>
        <p:spPr>
          <a:xfrm>
            <a:off x="2030169" y="4910470"/>
            <a:ext cx="2803760" cy="1200329"/>
          </a:xfrm>
          <a:prstGeom prst="rect">
            <a:avLst/>
          </a:prstGeom>
          <a:noFill/>
        </p:spPr>
        <p:txBody>
          <a:bodyPr wrap="square" rtlCol="0">
            <a:spAutoFit/>
          </a:bodyPr>
          <a:lstStyle/>
          <a:p>
            <a:r>
              <a:rPr lang="it-IT" i="1" dirty="0"/>
              <a:t>«diamante» risultato della meta-analisi(centro stima globale di effetto, i lati intervallo di confidenza)</a:t>
            </a:r>
          </a:p>
        </p:txBody>
      </p:sp>
      <p:pic>
        <p:nvPicPr>
          <p:cNvPr id="27" name="Immagine 26">
            <a:extLst>
              <a:ext uri="{FF2B5EF4-FFF2-40B4-BE49-F238E27FC236}">
                <a16:creationId xmlns:a16="http://schemas.microsoft.com/office/drawing/2014/main" id="{452B2E61-A5D6-4351-2445-7C29A16BF899}"/>
              </a:ext>
            </a:extLst>
          </p:cNvPr>
          <p:cNvPicPr>
            <a:picLocks noChangeAspect="1"/>
          </p:cNvPicPr>
          <p:nvPr/>
        </p:nvPicPr>
        <p:blipFill>
          <a:blip r:embed="rId4"/>
          <a:stretch>
            <a:fillRect/>
          </a:stretch>
        </p:blipFill>
        <p:spPr>
          <a:xfrm>
            <a:off x="6772022" y="61077"/>
            <a:ext cx="2308185" cy="2495862"/>
          </a:xfrm>
          <a:prstGeom prst="rect">
            <a:avLst/>
          </a:prstGeom>
        </p:spPr>
      </p:pic>
    </p:spTree>
    <p:extLst>
      <p:ext uri="{BB962C8B-B14F-4D97-AF65-F5344CB8AC3E}">
        <p14:creationId xmlns:p14="http://schemas.microsoft.com/office/powerpoint/2010/main" val="174527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5B4AAAC-D2D6-EB58-1138-BA08C3F1EFC0}"/>
              </a:ext>
            </a:extLst>
          </p:cNvPr>
          <p:cNvSpPr txBox="1"/>
          <p:nvPr/>
        </p:nvSpPr>
        <p:spPr>
          <a:xfrm>
            <a:off x="183629" y="193996"/>
            <a:ext cx="6846758" cy="584775"/>
          </a:xfrm>
          <a:prstGeom prst="rect">
            <a:avLst/>
          </a:prstGeom>
          <a:noFill/>
        </p:spPr>
        <p:txBody>
          <a:bodyPr wrap="square">
            <a:spAutoFit/>
          </a:bodyPr>
          <a:lstStyle/>
          <a:p>
            <a:r>
              <a:rPr lang="it-IT" sz="3200" i="1" dirty="0" err="1"/>
              <a:t>Publication</a:t>
            </a:r>
            <a:r>
              <a:rPr lang="it-IT" sz="3200" i="1" dirty="0"/>
              <a:t> </a:t>
            </a:r>
            <a:r>
              <a:rPr lang="it-IT" sz="3200" i="1" dirty="0" err="1"/>
              <a:t>bias</a:t>
            </a:r>
            <a:r>
              <a:rPr lang="it-IT" sz="3200" i="1" dirty="0"/>
              <a:t> e </a:t>
            </a:r>
            <a:r>
              <a:rPr lang="it-IT" sz="3200" b="1" i="1" dirty="0" err="1"/>
              <a:t>funnel</a:t>
            </a:r>
            <a:r>
              <a:rPr lang="it-IT" sz="3200" b="1" i="1" dirty="0"/>
              <a:t> plot</a:t>
            </a:r>
          </a:p>
        </p:txBody>
      </p:sp>
      <p:sp>
        <p:nvSpPr>
          <p:cNvPr id="3" name="CasellaDiTesto 2">
            <a:extLst>
              <a:ext uri="{FF2B5EF4-FFF2-40B4-BE49-F238E27FC236}">
                <a16:creationId xmlns:a16="http://schemas.microsoft.com/office/drawing/2014/main" id="{4A2D91AF-F144-D0E5-F729-100B5B4C53FF}"/>
              </a:ext>
            </a:extLst>
          </p:cNvPr>
          <p:cNvSpPr txBox="1"/>
          <p:nvPr/>
        </p:nvSpPr>
        <p:spPr>
          <a:xfrm>
            <a:off x="183629" y="1484026"/>
            <a:ext cx="2984535" cy="1569660"/>
          </a:xfrm>
          <a:prstGeom prst="rect">
            <a:avLst/>
          </a:prstGeom>
          <a:noFill/>
        </p:spPr>
        <p:txBody>
          <a:bodyPr wrap="none" rtlCol="0">
            <a:spAutoFit/>
          </a:bodyPr>
          <a:lstStyle/>
          <a:p>
            <a:r>
              <a:rPr lang="it-IT" sz="3200" dirty="0" err="1"/>
              <a:t>Publication</a:t>
            </a:r>
            <a:r>
              <a:rPr lang="it-IT" sz="3200" dirty="0"/>
              <a:t> </a:t>
            </a:r>
            <a:r>
              <a:rPr lang="it-IT" sz="3200" dirty="0" err="1"/>
              <a:t>bias</a:t>
            </a:r>
            <a:endParaRPr lang="it-IT" sz="3200" dirty="0"/>
          </a:p>
          <a:p>
            <a:r>
              <a:rPr lang="it-IT" sz="3200" dirty="0"/>
              <a:t>Sponsorship </a:t>
            </a:r>
            <a:r>
              <a:rPr lang="it-IT" sz="3200" dirty="0" err="1"/>
              <a:t>bias</a:t>
            </a:r>
            <a:endParaRPr lang="it-IT" sz="3200" dirty="0"/>
          </a:p>
          <a:p>
            <a:r>
              <a:rPr lang="it-IT" sz="3200" dirty="0" err="1"/>
              <a:t>Selection</a:t>
            </a:r>
            <a:r>
              <a:rPr lang="it-IT" sz="3200" dirty="0"/>
              <a:t> </a:t>
            </a:r>
            <a:r>
              <a:rPr lang="it-IT" sz="3200" dirty="0" err="1"/>
              <a:t>bias</a:t>
            </a:r>
            <a:endParaRPr lang="it-IT" sz="3200" dirty="0"/>
          </a:p>
        </p:txBody>
      </p:sp>
      <p:pic>
        <p:nvPicPr>
          <p:cNvPr id="4" name="Picture 4" descr="UniRoma1 Università La Sapienza di Roma | Guida di ateneo - UnidTest">
            <a:extLst>
              <a:ext uri="{FF2B5EF4-FFF2-40B4-BE49-F238E27FC236}">
                <a16:creationId xmlns:a16="http://schemas.microsoft.com/office/drawing/2014/main" id="{85DD6B31-E777-11DC-14E0-24F809E95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783" y="6156324"/>
            <a:ext cx="1923217" cy="61277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50781CDF-CF3F-B791-BC33-16F38F7B8631}"/>
              </a:ext>
            </a:extLst>
          </p:cNvPr>
          <p:cNvPicPr>
            <a:picLocks noChangeAspect="1"/>
          </p:cNvPicPr>
          <p:nvPr/>
        </p:nvPicPr>
        <p:blipFill rotWithShape="1">
          <a:blip r:embed="rId3"/>
          <a:srcRect l="5086" t="1712" r="22095" b="45836"/>
          <a:stretch/>
        </p:blipFill>
        <p:spPr>
          <a:xfrm>
            <a:off x="3318617" y="1168226"/>
            <a:ext cx="8863632" cy="2503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reccia in giù 6">
            <a:extLst>
              <a:ext uri="{FF2B5EF4-FFF2-40B4-BE49-F238E27FC236}">
                <a16:creationId xmlns:a16="http://schemas.microsoft.com/office/drawing/2014/main" id="{89396928-430B-3566-866A-926FC863E9B6}"/>
              </a:ext>
            </a:extLst>
          </p:cNvPr>
          <p:cNvSpPr/>
          <p:nvPr/>
        </p:nvSpPr>
        <p:spPr>
          <a:xfrm rot="19608744">
            <a:off x="1634403" y="3242792"/>
            <a:ext cx="484632" cy="13087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AC72271-9C70-B191-0936-C047AEDF7F17}"/>
              </a:ext>
            </a:extLst>
          </p:cNvPr>
          <p:cNvSpPr txBox="1"/>
          <p:nvPr/>
        </p:nvSpPr>
        <p:spPr>
          <a:xfrm>
            <a:off x="2249375" y="4589144"/>
            <a:ext cx="5501058" cy="1569660"/>
          </a:xfrm>
          <a:prstGeom prst="rect">
            <a:avLst/>
          </a:prstGeom>
          <a:noFill/>
        </p:spPr>
        <p:txBody>
          <a:bodyPr wrap="none" rtlCol="0">
            <a:spAutoFit/>
          </a:bodyPr>
          <a:lstStyle/>
          <a:p>
            <a:r>
              <a:rPr lang="it-IT" sz="3200" dirty="0"/>
              <a:t>Errati criteri di inclusione</a:t>
            </a:r>
          </a:p>
          <a:p>
            <a:r>
              <a:rPr lang="it-IT" sz="3200" dirty="0"/>
              <a:t>Piccola numerosità campionaria</a:t>
            </a:r>
          </a:p>
          <a:p>
            <a:r>
              <a:rPr lang="it-IT" sz="3200" dirty="0"/>
              <a:t>Ridotta qualità degli studi</a:t>
            </a:r>
          </a:p>
        </p:txBody>
      </p:sp>
    </p:spTree>
    <p:extLst>
      <p:ext uri="{BB962C8B-B14F-4D97-AF65-F5344CB8AC3E}">
        <p14:creationId xmlns:p14="http://schemas.microsoft.com/office/powerpoint/2010/main" val="210184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iRoma1 Università La Sapienza di Roma | Guida di ateneo - UnidTest">
            <a:extLst>
              <a:ext uri="{FF2B5EF4-FFF2-40B4-BE49-F238E27FC236}">
                <a16:creationId xmlns:a16="http://schemas.microsoft.com/office/drawing/2014/main" id="{C5B20581-1CE9-D075-0069-FA019B944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783" y="6156324"/>
            <a:ext cx="1923217" cy="61277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ACFAE43-05CD-1F77-4E45-26BD6CD86C3D}"/>
              </a:ext>
            </a:extLst>
          </p:cNvPr>
          <p:cNvSpPr txBox="1"/>
          <p:nvPr/>
        </p:nvSpPr>
        <p:spPr>
          <a:xfrm>
            <a:off x="523609" y="88901"/>
            <a:ext cx="11144782" cy="646331"/>
          </a:xfrm>
          <a:prstGeom prst="rect">
            <a:avLst/>
          </a:prstGeom>
          <a:noFill/>
        </p:spPr>
        <p:txBody>
          <a:bodyPr wrap="none" rtlCol="0">
            <a:spAutoFit/>
          </a:bodyPr>
          <a:lstStyle/>
          <a:p>
            <a:r>
              <a:rPr lang="it-IT" sz="3600" b="1" i="1" dirty="0"/>
              <a:t>Punto </a:t>
            </a:r>
            <a:r>
              <a:rPr lang="it-IT" sz="3600" b="1" i="1" dirty="0" err="1"/>
              <a:t>cruciale..valutazione</a:t>
            </a:r>
            <a:r>
              <a:rPr lang="it-IT" sz="3600" b="1" i="1" dirty="0"/>
              <a:t> dell’eterogeneità dei risultati!</a:t>
            </a:r>
          </a:p>
        </p:txBody>
      </p:sp>
      <p:sp>
        <p:nvSpPr>
          <p:cNvPr id="5" name="CasellaDiTesto 4">
            <a:extLst>
              <a:ext uri="{FF2B5EF4-FFF2-40B4-BE49-F238E27FC236}">
                <a16:creationId xmlns:a16="http://schemas.microsoft.com/office/drawing/2014/main" id="{3CED2449-C016-7298-0D29-23405B0688EB}"/>
              </a:ext>
            </a:extLst>
          </p:cNvPr>
          <p:cNvSpPr txBox="1"/>
          <p:nvPr/>
        </p:nvSpPr>
        <p:spPr>
          <a:xfrm>
            <a:off x="354723" y="2247704"/>
            <a:ext cx="2877208" cy="646331"/>
          </a:xfrm>
          <a:prstGeom prst="rect">
            <a:avLst/>
          </a:prstGeom>
          <a:noFill/>
        </p:spPr>
        <p:txBody>
          <a:bodyPr wrap="square">
            <a:spAutoFit/>
          </a:bodyPr>
          <a:lstStyle/>
          <a:p>
            <a:r>
              <a:rPr lang="it-IT" sz="3600" b="1" i="1" dirty="0"/>
              <a:t>Eterogeneità</a:t>
            </a:r>
            <a:endParaRPr lang="it-IT" sz="3600" dirty="0"/>
          </a:p>
        </p:txBody>
      </p:sp>
      <p:sp>
        <p:nvSpPr>
          <p:cNvPr id="6" name="CasellaDiTesto 5">
            <a:extLst>
              <a:ext uri="{FF2B5EF4-FFF2-40B4-BE49-F238E27FC236}">
                <a16:creationId xmlns:a16="http://schemas.microsoft.com/office/drawing/2014/main" id="{A18168A4-D520-8E17-5FC0-A16BAF13BD70}"/>
              </a:ext>
            </a:extLst>
          </p:cNvPr>
          <p:cNvSpPr txBox="1"/>
          <p:nvPr/>
        </p:nvSpPr>
        <p:spPr>
          <a:xfrm>
            <a:off x="3421117" y="1232042"/>
            <a:ext cx="8542284" cy="2677656"/>
          </a:xfrm>
          <a:prstGeom prst="rect">
            <a:avLst/>
          </a:prstGeom>
          <a:noFill/>
          <a:ln>
            <a:solidFill>
              <a:schemeClr val="accent1"/>
            </a:solidFill>
          </a:ln>
        </p:spPr>
        <p:txBody>
          <a:bodyPr wrap="square">
            <a:spAutoFit/>
          </a:bodyPr>
          <a:lstStyle/>
          <a:p>
            <a:pPr marL="457200" indent="-457200">
              <a:buFont typeface="Arial" panose="020B0604020202020204" pitchFamily="34" charset="0"/>
              <a:buChar char="•"/>
            </a:pPr>
            <a:r>
              <a:rPr lang="it-IT" sz="2800" b="1" i="1" dirty="0" err="1"/>
              <a:t>Puo’</a:t>
            </a:r>
            <a:r>
              <a:rPr lang="it-IT" sz="2800" b="1" i="1" dirty="0"/>
              <a:t> dipendere da differenze cliniche nei diversi studi</a:t>
            </a:r>
          </a:p>
          <a:p>
            <a:pPr marL="457200" indent="-457200">
              <a:buFont typeface="Arial" panose="020B0604020202020204" pitchFamily="34" charset="0"/>
              <a:buChar char="•"/>
            </a:pPr>
            <a:r>
              <a:rPr lang="it-IT" sz="2800" b="1" i="1" dirty="0"/>
              <a:t>Criteri esclusione/inclusione</a:t>
            </a:r>
          </a:p>
          <a:p>
            <a:pPr marL="457200" indent="-457200">
              <a:buFont typeface="Arial" panose="020B0604020202020204" pitchFamily="34" charset="0"/>
              <a:buChar char="•"/>
            </a:pPr>
            <a:r>
              <a:rPr lang="it-IT" sz="2800" b="1" i="1" dirty="0"/>
              <a:t>Caratteristiche del trattamento</a:t>
            </a:r>
          </a:p>
          <a:p>
            <a:pPr marL="457200" indent="-457200">
              <a:buFont typeface="Arial" panose="020B0604020202020204" pitchFamily="34" charset="0"/>
              <a:buChar char="•"/>
            </a:pPr>
            <a:r>
              <a:rPr lang="it-IT" sz="2800" b="1" i="1" dirty="0"/>
              <a:t>Modalità di conduzione dello studio</a:t>
            </a:r>
          </a:p>
          <a:p>
            <a:pPr marL="457200" indent="-457200">
              <a:buFont typeface="Arial" panose="020B0604020202020204" pitchFamily="34" charset="0"/>
              <a:buChar char="•"/>
            </a:pPr>
            <a:r>
              <a:rPr lang="it-IT" sz="2800" b="1" i="1" dirty="0"/>
              <a:t>Qualità metodologica</a:t>
            </a:r>
          </a:p>
          <a:p>
            <a:pPr marL="457200" indent="-457200">
              <a:buFont typeface="Arial" panose="020B0604020202020204" pitchFamily="34" charset="0"/>
              <a:buChar char="•"/>
            </a:pPr>
            <a:r>
              <a:rPr lang="it-IT" sz="2800" b="1" i="1" dirty="0"/>
              <a:t>Conflitto di interesse</a:t>
            </a:r>
            <a:endParaRPr lang="it-IT" sz="2800" dirty="0"/>
          </a:p>
        </p:txBody>
      </p:sp>
      <p:sp>
        <p:nvSpPr>
          <p:cNvPr id="8" name="CasellaDiTesto 7">
            <a:extLst>
              <a:ext uri="{FF2B5EF4-FFF2-40B4-BE49-F238E27FC236}">
                <a16:creationId xmlns:a16="http://schemas.microsoft.com/office/drawing/2014/main" id="{D4BE990F-292F-8514-D978-49C3903CBCBC}"/>
              </a:ext>
            </a:extLst>
          </p:cNvPr>
          <p:cNvSpPr txBox="1"/>
          <p:nvPr/>
        </p:nvSpPr>
        <p:spPr>
          <a:xfrm>
            <a:off x="4788776" y="5210459"/>
            <a:ext cx="4769383" cy="923330"/>
          </a:xfrm>
          <a:prstGeom prst="rect">
            <a:avLst/>
          </a:prstGeom>
          <a:noFill/>
        </p:spPr>
        <p:txBody>
          <a:bodyPr wrap="none" rtlCol="0">
            <a:spAutoFit/>
          </a:bodyPr>
          <a:lstStyle/>
          <a:p>
            <a:r>
              <a:rPr lang="it-IT" sz="5400" i="1" dirty="0">
                <a:solidFill>
                  <a:srgbClr val="FF0000"/>
                </a:solidFill>
              </a:rPr>
              <a:t>Come valutarla?</a:t>
            </a:r>
          </a:p>
        </p:txBody>
      </p:sp>
    </p:spTree>
    <p:extLst>
      <p:ext uri="{BB962C8B-B14F-4D97-AF65-F5344CB8AC3E}">
        <p14:creationId xmlns:p14="http://schemas.microsoft.com/office/powerpoint/2010/main" val="42630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iRoma1 Università La Sapienza di Roma | Guida di ateneo - UnidTest">
            <a:extLst>
              <a:ext uri="{FF2B5EF4-FFF2-40B4-BE49-F238E27FC236}">
                <a16:creationId xmlns:a16="http://schemas.microsoft.com/office/drawing/2014/main" id="{39ECE83D-80AA-6BF3-DDC6-F11E726B5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783" y="6156324"/>
            <a:ext cx="1923217" cy="61277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AED6B71-D976-2D6A-2AAB-809AE6790216}"/>
              </a:ext>
            </a:extLst>
          </p:cNvPr>
          <p:cNvSpPr txBox="1"/>
          <p:nvPr/>
        </p:nvSpPr>
        <p:spPr>
          <a:xfrm>
            <a:off x="551793" y="945931"/>
            <a:ext cx="2719399" cy="646331"/>
          </a:xfrm>
          <a:prstGeom prst="rect">
            <a:avLst/>
          </a:prstGeom>
          <a:noFill/>
        </p:spPr>
        <p:txBody>
          <a:bodyPr wrap="none" rtlCol="0">
            <a:spAutoFit/>
          </a:bodyPr>
          <a:lstStyle/>
          <a:p>
            <a:r>
              <a:rPr lang="it-IT" sz="3600" i="1" dirty="0">
                <a:solidFill>
                  <a:srgbClr val="FF0000"/>
                </a:solidFill>
              </a:rPr>
              <a:t>Graficamente</a:t>
            </a:r>
          </a:p>
        </p:txBody>
      </p:sp>
      <p:pic>
        <p:nvPicPr>
          <p:cNvPr id="5" name="Immagine 4">
            <a:extLst>
              <a:ext uri="{FF2B5EF4-FFF2-40B4-BE49-F238E27FC236}">
                <a16:creationId xmlns:a16="http://schemas.microsoft.com/office/drawing/2014/main" id="{4A65DF63-6C3B-DD8D-6E8A-F85CBC6572AA}"/>
              </a:ext>
            </a:extLst>
          </p:cNvPr>
          <p:cNvPicPr>
            <a:picLocks noChangeAspect="1"/>
          </p:cNvPicPr>
          <p:nvPr/>
        </p:nvPicPr>
        <p:blipFill>
          <a:blip r:embed="rId3"/>
          <a:stretch>
            <a:fillRect/>
          </a:stretch>
        </p:blipFill>
        <p:spPr>
          <a:xfrm>
            <a:off x="4722082" y="0"/>
            <a:ext cx="7201905" cy="277216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6" name="CasellaDiTesto 5">
            <a:extLst>
              <a:ext uri="{FF2B5EF4-FFF2-40B4-BE49-F238E27FC236}">
                <a16:creationId xmlns:a16="http://schemas.microsoft.com/office/drawing/2014/main" id="{1BCEBE1A-046F-E601-D028-92C155E721B7}"/>
              </a:ext>
            </a:extLst>
          </p:cNvPr>
          <p:cNvSpPr txBox="1"/>
          <p:nvPr/>
        </p:nvSpPr>
        <p:spPr>
          <a:xfrm>
            <a:off x="551792" y="4629807"/>
            <a:ext cx="3087897" cy="1015663"/>
          </a:xfrm>
          <a:prstGeom prst="rect">
            <a:avLst/>
          </a:prstGeom>
          <a:noFill/>
        </p:spPr>
        <p:txBody>
          <a:bodyPr wrap="none" rtlCol="0">
            <a:spAutoFit/>
          </a:bodyPr>
          <a:lstStyle/>
          <a:p>
            <a:r>
              <a:rPr lang="it-IT" sz="3600" i="1" dirty="0">
                <a:solidFill>
                  <a:srgbClr val="FF0000"/>
                </a:solidFill>
              </a:rPr>
              <a:t>Statisticamente</a:t>
            </a:r>
          </a:p>
          <a:p>
            <a:r>
              <a:rPr lang="it-IT" sz="2400" b="1" i="1" dirty="0"/>
              <a:t>Cochrane Q test</a:t>
            </a:r>
          </a:p>
        </p:txBody>
      </p:sp>
      <p:pic>
        <p:nvPicPr>
          <p:cNvPr id="8" name="Immagine 7">
            <a:extLst>
              <a:ext uri="{FF2B5EF4-FFF2-40B4-BE49-F238E27FC236}">
                <a16:creationId xmlns:a16="http://schemas.microsoft.com/office/drawing/2014/main" id="{52D21F5B-455D-749E-F5B0-327FACA7D457}"/>
              </a:ext>
            </a:extLst>
          </p:cNvPr>
          <p:cNvPicPr>
            <a:picLocks noChangeAspect="1"/>
          </p:cNvPicPr>
          <p:nvPr/>
        </p:nvPicPr>
        <p:blipFill>
          <a:blip r:embed="rId4"/>
          <a:stretch>
            <a:fillRect/>
          </a:stretch>
        </p:blipFill>
        <p:spPr>
          <a:xfrm>
            <a:off x="4245451" y="3280629"/>
            <a:ext cx="7946549" cy="293881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9" name="CasellaDiTesto 8">
            <a:extLst>
              <a:ext uri="{FF2B5EF4-FFF2-40B4-BE49-F238E27FC236}">
                <a16:creationId xmlns:a16="http://schemas.microsoft.com/office/drawing/2014/main" id="{ED2062D5-BEE1-12A1-2214-1CF21C2398E5}"/>
              </a:ext>
            </a:extLst>
          </p:cNvPr>
          <p:cNvSpPr txBox="1"/>
          <p:nvPr/>
        </p:nvSpPr>
        <p:spPr>
          <a:xfrm>
            <a:off x="0" y="6027003"/>
            <a:ext cx="6417462" cy="830997"/>
          </a:xfrm>
          <a:prstGeom prst="rect">
            <a:avLst/>
          </a:prstGeom>
          <a:noFill/>
        </p:spPr>
        <p:txBody>
          <a:bodyPr wrap="none" rtlCol="0">
            <a:spAutoFit/>
          </a:bodyPr>
          <a:lstStyle/>
          <a:p>
            <a:r>
              <a:rPr lang="it-IT" sz="2400" dirty="0"/>
              <a:t>Se p&gt;0.1 non c’è eterogeneità</a:t>
            </a:r>
          </a:p>
          <a:p>
            <a:r>
              <a:rPr lang="it-IT" sz="2400" dirty="0"/>
              <a:t>Se p&lt;0.1 c’è eterogeneità (le differenze sono reali)</a:t>
            </a:r>
          </a:p>
        </p:txBody>
      </p:sp>
    </p:spTree>
    <p:extLst>
      <p:ext uri="{BB962C8B-B14F-4D97-AF65-F5344CB8AC3E}">
        <p14:creationId xmlns:p14="http://schemas.microsoft.com/office/powerpoint/2010/main" val="394656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82510A0-BCC8-2F28-86B3-768C60FFEBE2}"/>
              </a:ext>
            </a:extLst>
          </p:cNvPr>
          <p:cNvSpPr txBox="1"/>
          <p:nvPr/>
        </p:nvSpPr>
        <p:spPr>
          <a:xfrm>
            <a:off x="141890" y="110359"/>
            <a:ext cx="10577704" cy="523220"/>
          </a:xfrm>
          <a:prstGeom prst="rect">
            <a:avLst/>
          </a:prstGeom>
          <a:noFill/>
        </p:spPr>
        <p:txBody>
          <a:bodyPr wrap="none" rtlCol="0">
            <a:spAutoFit/>
          </a:bodyPr>
          <a:lstStyle/>
          <a:p>
            <a:r>
              <a:rPr lang="it-IT" sz="2800" b="1" i="1" dirty="0"/>
              <a:t>Ma la variabilità della stima è da attribuire al caso o all’eterogeneità?</a:t>
            </a:r>
          </a:p>
        </p:txBody>
      </p:sp>
      <p:pic>
        <p:nvPicPr>
          <p:cNvPr id="4" name="Immagine 3">
            <a:extLst>
              <a:ext uri="{FF2B5EF4-FFF2-40B4-BE49-F238E27FC236}">
                <a16:creationId xmlns:a16="http://schemas.microsoft.com/office/drawing/2014/main" id="{4B616D01-F4DD-1F0B-5903-6FB569E61F66}"/>
              </a:ext>
            </a:extLst>
          </p:cNvPr>
          <p:cNvPicPr>
            <a:picLocks noChangeAspect="1"/>
          </p:cNvPicPr>
          <p:nvPr/>
        </p:nvPicPr>
        <p:blipFill>
          <a:blip r:embed="rId2"/>
          <a:stretch>
            <a:fillRect/>
          </a:stretch>
        </p:blipFill>
        <p:spPr>
          <a:xfrm>
            <a:off x="141890" y="1312794"/>
            <a:ext cx="11390993" cy="2424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a:extLst>
              <a:ext uri="{FF2B5EF4-FFF2-40B4-BE49-F238E27FC236}">
                <a16:creationId xmlns:a16="http://schemas.microsoft.com/office/drawing/2014/main" id="{BA23BEE2-B505-A6AA-F2A2-6AC20276AA0C}"/>
              </a:ext>
            </a:extLst>
          </p:cNvPr>
          <p:cNvSpPr txBox="1"/>
          <p:nvPr/>
        </p:nvSpPr>
        <p:spPr>
          <a:xfrm>
            <a:off x="141890" y="851129"/>
            <a:ext cx="3024931" cy="461665"/>
          </a:xfrm>
          <a:prstGeom prst="rect">
            <a:avLst/>
          </a:prstGeom>
          <a:noFill/>
        </p:spPr>
        <p:txBody>
          <a:bodyPr wrap="none" rtlCol="0">
            <a:spAutoFit/>
          </a:bodyPr>
          <a:lstStyle/>
          <a:p>
            <a:r>
              <a:rPr lang="it-IT" sz="2400" b="1" i="1" dirty="0"/>
              <a:t>Test dell’inconsistenza</a:t>
            </a:r>
          </a:p>
        </p:txBody>
      </p:sp>
      <p:pic>
        <p:nvPicPr>
          <p:cNvPr id="7" name="Immagine 6">
            <a:extLst>
              <a:ext uri="{FF2B5EF4-FFF2-40B4-BE49-F238E27FC236}">
                <a16:creationId xmlns:a16="http://schemas.microsoft.com/office/drawing/2014/main" id="{34050F3E-E224-8CF1-734C-AA6429C94CF5}"/>
              </a:ext>
            </a:extLst>
          </p:cNvPr>
          <p:cNvPicPr>
            <a:picLocks noChangeAspect="1"/>
          </p:cNvPicPr>
          <p:nvPr/>
        </p:nvPicPr>
        <p:blipFill>
          <a:blip r:embed="rId3"/>
          <a:stretch>
            <a:fillRect/>
          </a:stretch>
        </p:blipFill>
        <p:spPr>
          <a:xfrm>
            <a:off x="3534609" y="1312794"/>
            <a:ext cx="8657391" cy="5400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UniRoma1 Università La Sapienza di Roma | Guida di ateneo - UnidTest">
            <a:extLst>
              <a:ext uri="{FF2B5EF4-FFF2-40B4-BE49-F238E27FC236}">
                <a16:creationId xmlns:a16="http://schemas.microsoft.com/office/drawing/2014/main" id="{FD750D70-5D9F-EB3C-C93D-AC0AA8FA2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E13B3FE-A352-E423-F937-0AB0F36067E6}"/>
              </a:ext>
            </a:extLst>
          </p:cNvPr>
          <p:cNvPicPr>
            <a:picLocks noChangeAspect="1"/>
          </p:cNvPicPr>
          <p:nvPr/>
        </p:nvPicPr>
        <p:blipFill>
          <a:blip r:embed="rId2"/>
          <a:stretch>
            <a:fillRect/>
          </a:stretch>
        </p:blipFill>
        <p:spPr>
          <a:xfrm>
            <a:off x="0" y="0"/>
            <a:ext cx="12478731" cy="6858000"/>
          </a:xfrm>
          <a:prstGeom prst="rect">
            <a:avLst/>
          </a:prstGeom>
        </p:spPr>
      </p:pic>
      <p:pic>
        <p:nvPicPr>
          <p:cNvPr id="4" name="Picture 4" descr="UniRoma1 Università La Sapienza di Roma | Guida di ateneo - UnidTest">
            <a:extLst>
              <a:ext uri="{FF2B5EF4-FFF2-40B4-BE49-F238E27FC236}">
                <a16:creationId xmlns:a16="http://schemas.microsoft.com/office/drawing/2014/main" id="{53B9422C-E96C-22B0-13BD-A8A5B0CAF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6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nford Program on Research Rigor and Reproducibility | Stanford Program  on Research Rigor &amp; Reproducibility | Stanford Medicine">
            <a:extLst>
              <a:ext uri="{FF2B5EF4-FFF2-40B4-BE49-F238E27FC236}">
                <a16:creationId xmlns:a16="http://schemas.microsoft.com/office/drawing/2014/main" id="{2BA0962C-11A2-6DFE-84A3-3FB477BB5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54" y="334360"/>
            <a:ext cx="59055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F1D04834-3802-D70C-A68F-A8B870D3E16B}"/>
              </a:ext>
            </a:extLst>
          </p:cNvPr>
          <p:cNvSpPr txBox="1"/>
          <p:nvPr/>
        </p:nvSpPr>
        <p:spPr>
          <a:xfrm>
            <a:off x="6467061" y="658423"/>
            <a:ext cx="5570967" cy="4154984"/>
          </a:xfrm>
          <a:prstGeom prst="rect">
            <a:avLst/>
          </a:prstGeom>
          <a:noFill/>
        </p:spPr>
        <p:txBody>
          <a:bodyPr wrap="square" rtlCol="0">
            <a:spAutoFit/>
          </a:bodyPr>
          <a:lstStyle/>
          <a:p>
            <a:r>
              <a:rPr lang="it-IT" sz="2400" dirty="0"/>
              <a:t>I risultati di una metanalisi condotta con rigore rappresentano «la miglior evidenza» sull’efficacia di un trattamento</a:t>
            </a:r>
          </a:p>
          <a:p>
            <a:endParaRPr lang="it-IT" sz="2400" dirty="0"/>
          </a:p>
          <a:p>
            <a:endParaRPr lang="it-IT" sz="2400" dirty="0"/>
          </a:p>
          <a:p>
            <a:endParaRPr lang="it-IT" sz="2400" dirty="0"/>
          </a:p>
          <a:p>
            <a:endParaRPr lang="it-IT" sz="2400" dirty="0"/>
          </a:p>
          <a:p>
            <a:endParaRPr lang="it-IT" sz="2400" dirty="0"/>
          </a:p>
          <a:p>
            <a:endParaRPr lang="it-IT" sz="2400" dirty="0"/>
          </a:p>
          <a:p>
            <a:r>
              <a:rPr lang="it-IT" sz="2400" dirty="0"/>
              <a:t>I risultati non sono </a:t>
            </a:r>
            <a:r>
              <a:rPr lang="it-IT" sz="2400" dirty="0" err="1"/>
              <a:t>definitivi..possono</a:t>
            </a:r>
            <a:r>
              <a:rPr lang="it-IT" sz="2400" dirty="0"/>
              <a:t> cambiare in presenza di nuove evidenze</a:t>
            </a:r>
          </a:p>
        </p:txBody>
      </p:sp>
      <p:pic>
        <p:nvPicPr>
          <p:cNvPr id="3" name="Picture 4" descr="UniRoma1 Università La Sapienza di Roma | Guida di ateneo - UnidTest">
            <a:extLst>
              <a:ext uri="{FF2B5EF4-FFF2-40B4-BE49-F238E27FC236}">
                <a16:creationId xmlns:a16="http://schemas.microsoft.com/office/drawing/2014/main" id="{4D28C8DD-7C44-0016-50F6-A3822D6A7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029" y="5933472"/>
            <a:ext cx="1923217"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circle(in)">
                                      <p:cBhvr>
                                        <p:cTn id="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1440AA-49F9-949E-6836-5059CAD5282A}"/>
              </a:ext>
            </a:extLst>
          </p:cNvPr>
          <p:cNvPicPr>
            <a:picLocks noChangeAspect="1"/>
          </p:cNvPicPr>
          <p:nvPr/>
        </p:nvPicPr>
        <p:blipFill>
          <a:blip r:embed="rId2"/>
          <a:stretch>
            <a:fillRect/>
          </a:stretch>
        </p:blipFill>
        <p:spPr>
          <a:xfrm>
            <a:off x="113825" y="83588"/>
            <a:ext cx="6095999" cy="1831162"/>
          </a:xfrm>
          <a:prstGeom prst="rect">
            <a:avLst/>
          </a:prstGeom>
          <a:ln>
            <a:solidFill>
              <a:schemeClr val="accent1"/>
            </a:solidFill>
          </a:ln>
        </p:spPr>
      </p:pic>
      <p:pic>
        <p:nvPicPr>
          <p:cNvPr id="5" name="Immagine 4">
            <a:extLst>
              <a:ext uri="{FF2B5EF4-FFF2-40B4-BE49-F238E27FC236}">
                <a16:creationId xmlns:a16="http://schemas.microsoft.com/office/drawing/2014/main" id="{CB118C67-4EF2-F51D-3BD6-6087412C8A3B}"/>
              </a:ext>
            </a:extLst>
          </p:cNvPr>
          <p:cNvPicPr>
            <a:picLocks noChangeAspect="1"/>
          </p:cNvPicPr>
          <p:nvPr/>
        </p:nvPicPr>
        <p:blipFill>
          <a:blip r:embed="rId3"/>
          <a:stretch>
            <a:fillRect/>
          </a:stretch>
        </p:blipFill>
        <p:spPr>
          <a:xfrm>
            <a:off x="6329095" y="461125"/>
            <a:ext cx="5749079" cy="2065585"/>
          </a:xfrm>
          <a:prstGeom prst="rect">
            <a:avLst/>
          </a:prstGeom>
          <a:ln>
            <a:solidFill>
              <a:schemeClr val="accent1"/>
            </a:solidFill>
          </a:ln>
        </p:spPr>
      </p:pic>
      <p:pic>
        <p:nvPicPr>
          <p:cNvPr id="6" name="Picture 4" descr="UniRoma1 Università La Sapienza di Roma | Guida di ateneo - UnidTest">
            <a:extLst>
              <a:ext uri="{FF2B5EF4-FFF2-40B4-BE49-F238E27FC236}">
                <a16:creationId xmlns:a16="http://schemas.microsoft.com/office/drawing/2014/main" id="{425D2F9A-D407-09B6-708B-71749A9D3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29" y="6092498"/>
            <a:ext cx="1923217" cy="61277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9A29346A-8FE6-BE4F-FF7F-B2E543D20EAC}"/>
              </a:ext>
            </a:extLst>
          </p:cNvPr>
          <p:cNvPicPr>
            <a:picLocks noChangeAspect="1"/>
          </p:cNvPicPr>
          <p:nvPr/>
        </p:nvPicPr>
        <p:blipFill>
          <a:blip r:embed="rId5"/>
          <a:stretch>
            <a:fillRect/>
          </a:stretch>
        </p:blipFill>
        <p:spPr>
          <a:xfrm>
            <a:off x="233096" y="2075255"/>
            <a:ext cx="6095999" cy="1872867"/>
          </a:xfrm>
          <a:prstGeom prst="rect">
            <a:avLst/>
          </a:prstGeom>
          <a:ln>
            <a:solidFill>
              <a:schemeClr val="accent1"/>
            </a:solidFill>
          </a:ln>
        </p:spPr>
      </p:pic>
      <p:pic>
        <p:nvPicPr>
          <p:cNvPr id="10" name="Immagine 9">
            <a:extLst>
              <a:ext uri="{FF2B5EF4-FFF2-40B4-BE49-F238E27FC236}">
                <a16:creationId xmlns:a16="http://schemas.microsoft.com/office/drawing/2014/main" id="{30EF6F0D-D068-084C-D271-DCE59D8B2550}"/>
              </a:ext>
            </a:extLst>
          </p:cNvPr>
          <p:cNvPicPr>
            <a:picLocks noChangeAspect="1"/>
          </p:cNvPicPr>
          <p:nvPr/>
        </p:nvPicPr>
        <p:blipFill>
          <a:blip r:embed="rId6"/>
          <a:stretch>
            <a:fillRect/>
          </a:stretch>
        </p:blipFill>
        <p:spPr>
          <a:xfrm>
            <a:off x="5865590" y="3262646"/>
            <a:ext cx="6096000" cy="863236"/>
          </a:xfrm>
          <a:prstGeom prst="rect">
            <a:avLst/>
          </a:prstGeom>
          <a:ln>
            <a:solidFill>
              <a:schemeClr val="accent1"/>
            </a:solidFill>
          </a:ln>
        </p:spPr>
      </p:pic>
      <p:pic>
        <p:nvPicPr>
          <p:cNvPr id="12" name="Immagine 11">
            <a:extLst>
              <a:ext uri="{FF2B5EF4-FFF2-40B4-BE49-F238E27FC236}">
                <a16:creationId xmlns:a16="http://schemas.microsoft.com/office/drawing/2014/main" id="{56B1B2EA-88D2-B424-3E35-8185A6557412}"/>
              </a:ext>
            </a:extLst>
          </p:cNvPr>
          <p:cNvPicPr>
            <a:picLocks noChangeAspect="1"/>
          </p:cNvPicPr>
          <p:nvPr/>
        </p:nvPicPr>
        <p:blipFill>
          <a:blip r:embed="rId7"/>
          <a:stretch>
            <a:fillRect/>
          </a:stretch>
        </p:blipFill>
        <p:spPr>
          <a:xfrm>
            <a:off x="915600" y="4291546"/>
            <a:ext cx="5811061" cy="1457528"/>
          </a:xfrm>
          <a:prstGeom prst="rect">
            <a:avLst/>
          </a:prstGeom>
          <a:ln>
            <a:solidFill>
              <a:schemeClr val="accent1"/>
            </a:solidFill>
          </a:ln>
        </p:spPr>
      </p:pic>
      <p:sp>
        <p:nvSpPr>
          <p:cNvPr id="13" name="CasellaDiTesto 12">
            <a:extLst>
              <a:ext uri="{FF2B5EF4-FFF2-40B4-BE49-F238E27FC236}">
                <a16:creationId xmlns:a16="http://schemas.microsoft.com/office/drawing/2014/main" id="{CEDA0756-FA47-2EC8-A3E7-979012660204}"/>
              </a:ext>
            </a:extLst>
          </p:cNvPr>
          <p:cNvSpPr txBox="1"/>
          <p:nvPr/>
        </p:nvSpPr>
        <p:spPr>
          <a:xfrm>
            <a:off x="6946669" y="5377373"/>
            <a:ext cx="4781950" cy="707886"/>
          </a:xfrm>
          <a:prstGeom prst="rect">
            <a:avLst/>
          </a:prstGeom>
          <a:noFill/>
        </p:spPr>
        <p:txBody>
          <a:bodyPr wrap="none" rtlCol="0">
            <a:spAutoFit/>
          </a:bodyPr>
          <a:lstStyle/>
          <a:p>
            <a:r>
              <a:rPr lang="it-IT" sz="4000" i="1" dirty="0">
                <a:solidFill>
                  <a:srgbClr val="FF0000"/>
                </a:solidFill>
              </a:rPr>
              <a:t>Se vuoi approfondire..</a:t>
            </a:r>
          </a:p>
        </p:txBody>
      </p:sp>
    </p:spTree>
    <p:extLst>
      <p:ext uri="{BB962C8B-B14F-4D97-AF65-F5344CB8AC3E}">
        <p14:creationId xmlns:p14="http://schemas.microsoft.com/office/powerpoint/2010/main" val="79986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40+ Boring Presentation Stock Photos, Pictures &amp; Royalty-Free Images -  iStock | Boring meeting, Bad presentation, Powerpoint presentation">
            <a:extLst>
              <a:ext uri="{FF2B5EF4-FFF2-40B4-BE49-F238E27FC236}">
                <a16:creationId xmlns:a16="http://schemas.microsoft.com/office/drawing/2014/main" id="{BBD9F454-6974-2375-9B2D-9473346A8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9" y="-1028263"/>
            <a:ext cx="12302359" cy="82015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UniRoma1 Università La Sapienza di Roma | Guida di ateneo - UnidTest">
            <a:extLst>
              <a:ext uri="{FF2B5EF4-FFF2-40B4-BE49-F238E27FC236}">
                <a16:creationId xmlns:a16="http://schemas.microsoft.com/office/drawing/2014/main" id="{3B2CCF71-D76D-C3B0-BB9B-2FEDEB6C8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1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voro di gruppo e comunicazione organizzativa | ANAPIA Nazionale">
            <a:extLst>
              <a:ext uri="{FF2B5EF4-FFF2-40B4-BE49-F238E27FC236}">
                <a16:creationId xmlns:a16="http://schemas.microsoft.com/office/drawing/2014/main" id="{8B0F3649-4BD0-0C53-FF9D-D4847ADCB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D4089537-7F5E-C032-940E-0610422860B6}"/>
              </a:ext>
            </a:extLst>
          </p:cNvPr>
          <p:cNvSpPr txBox="1"/>
          <p:nvPr/>
        </p:nvSpPr>
        <p:spPr>
          <a:xfrm>
            <a:off x="8216348" y="291548"/>
            <a:ext cx="3536224" cy="646331"/>
          </a:xfrm>
          <a:prstGeom prst="rect">
            <a:avLst/>
          </a:prstGeom>
          <a:noFill/>
        </p:spPr>
        <p:txBody>
          <a:bodyPr wrap="none" rtlCol="0">
            <a:spAutoFit/>
          </a:bodyPr>
          <a:lstStyle/>
          <a:p>
            <a:r>
              <a:rPr lang="it-IT" sz="3600" b="1" i="1" dirty="0">
                <a:solidFill>
                  <a:srgbClr val="FF0000"/>
                </a:solidFill>
              </a:rPr>
              <a:t>Tienilo a mente..!</a:t>
            </a:r>
          </a:p>
        </p:txBody>
      </p:sp>
    </p:spTree>
    <p:extLst>
      <p:ext uri="{BB962C8B-B14F-4D97-AF65-F5344CB8AC3E}">
        <p14:creationId xmlns:p14="http://schemas.microsoft.com/office/powerpoint/2010/main" val="249507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4C260AAB-E355-873F-0B8F-ED1282120A31}"/>
              </a:ext>
            </a:extLst>
          </p:cNvPr>
          <p:cNvSpPr txBox="1">
            <a:spLocks/>
          </p:cNvSpPr>
          <p:nvPr/>
        </p:nvSpPr>
        <p:spPr>
          <a:xfrm>
            <a:off x="5797679" y="4038221"/>
            <a:ext cx="7215955" cy="2256561"/>
          </a:xfrm>
          <a:prstGeom prst="rect">
            <a:avLst/>
          </a:prstGeom>
        </p:spPr>
        <p:txBody>
          <a:bodyPr vert="horz" lIns="68580" tIns="34290" rIns="68580" bIns="34290" rtlCol="0">
            <a:normAutofit lnSpcReduction="1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indent="-171450" algn="l" defTabSz="685800">
              <a:lnSpc>
                <a:spcPct val="110000"/>
              </a:lnSpc>
              <a:spcAft>
                <a:spcPts val="450"/>
              </a:spcAft>
              <a:buFont typeface="Arial" panose="020B0604020202020204" pitchFamily="34" charset="0"/>
              <a:buChar char="•"/>
            </a:pPr>
            <a:r>
              <a:rPr lang="en-US" sz="2400" i="1" dirty="0">
                <a:solidFill>
                  <a:srgbClr val="FF0000"/>
                </a:solidFill>
                <a:effectLst>
                  <a:outerShdw blurRad="50800" dist="38100" dir="2700000" algn="tl" rotWithShape="0">
                    <a:srgbClr val="000000">
                      <a:alpha val="48000"/>
                    </a:srgbClr>
                  </a:outerShdw>
                </a:effectLst>
                <a:latin typeface="Rockwell" panose="02060603020205020403"/>
              </a:rPr>
              <a:t>Thank you!</a:t>
            </a:r>
          </a:p>
          <a:p>
            <a:pPr indent="-171450" algn="l" defTabSz="685800">
              <a:lnSpc>
                <a:spcPct val="110000"/>
              </a:lnSpc>
              <a:spcAft>
                <a:spcPts val="450"/>
              </a:spcAft>
              <a:buFont typeface="Arial" panose="020B0604020202020204" pitchFamily="34" charset="0"/>
              <a:buChar char="•"/>
            </a:pPr>
            <a:endParaRPr lang="en-US" sz="2400" i="1" dirty="0">
              <a:solidFill>
                <a:prstClr val="white"/>
              </a:solidFill>
              <a:effectLst>
                <a:outerShdw blurRad="50800" dist="38100" dir="2700000" algn="tl" rotWithShape="0">
                  <a:srgbClr val="000000">
                    <a:alpha val="48000"/>
                  </a:srgbClr>
                </a:outerShdw>
              </a:effectLst>
              <a:latin typeface="Rockwell" panose="02060603020205020403"/>
            </a:endParaRPr>
          </a:p>
          <a:p>
            <a:pPr indent="-171450" algn="l" defTabSz="685800">
              <a:lnSpc>
                <a:spcPct val="110000"/>
              </a:lnSpc>
              <a:spcAft>
                <a:spcPts val="450"/>
              </a:spcAft>
              <a:buFont typeface="Arial" panose="020B0604020202020204" pitchFamily="34" charset="0"/>
              <a:buChar char="•"/>
            </a:pPr>
            <a:r>
              <a:rPr lang="en-US" sz="2400" i="1" dirty="0">
                <a:solidFill>
                  <a:prstClr val="white"/>
                </a:solidFill>
                <a:effectLst>
                  <a:outerShdw blurRad="50800" dist="38100" dir="2700000" algn="tl" rotWithShape="0">
                    <a:srgbClr val="000000">
                      <a:alpha val="48000"/>
                    </a:srgbClr>
                  </a:outerShdw>
                </a:effectLst>
                <a:latin typeface="Rockwell" panose="02060603020205020403"/>
                <a:hlinkClick r:id="rId2"/>
              </a:rPr>
              <a:t>Angelo.iossa@uniroma1.it</a:t>
            </a:r>
            <a:endParaRPr lang="en-US" sz="2400" i="1" dirty="0">
              <a:solidFill>
                <a:prstClr val="white"/>
              </a:solidFill>
              <a:effectLst>
                <a:outerShdw blurRad="50800" dist="38100" dir="2700000" algn="tl" rotWithShape="0">
                  <a:srgbClr val="000000">
                    <a:alpha val="48000"/>
                  </a:srgbClr>
                </a:outerShdw>
              </a:effectLst>
              <a:latin typeface="Rockwell" panose="02060603020205020403"/>
            </a:endParaRPr>
          </a:p>
          <a:p>
            <a:pPr indent="-171450" algn="l" defTabSz="685800">
              <a:lnSpc>
                <a:spcPct val="110000"/>
              </a:lnSpc>
              <a:spcAft>
                <a:spcPts val="450"/>
              </a:spcAft>
              <a:buFont typeface="Arial" panose="020B0604020202020204" pitchFamily="34" charset="0"/>
              <a:buChar char="•"/>
            </a:pPr>
            <a:endParaRPr lang="en-US" sz="2400" i="1" dirty="0">
              <a:solidFill>
                <a:prstClr val="white"/>
              </a:solidFill>
              <a:effectLst>
                <a:outerShdw blurRad="50800" dist="38100" dir="2700000" algn="tl" rotWithShape="0">
                  <a:srgbClr val="000000">
                    <a:alpha val="48000"/>
                  </a:srgbClr>
                </a:outerShdw>
              </a:effectLst>
              <a:latin typeface="Rockwell" panose="02060603020205020403"/>
            </a:endParaRPr>
          </a:p>
          <a:p>
            <a:pPr indent="-171450" algn="l" defTabSz="685800">
              <a:lnSpc>
                <a:spcPct val="110000"/>
              </a:lnSpc>
              <a:spcAft>
                <a:spcPts val="450"/>
              </a:spcAft>
              <a:buFont typeface="Arial" panose="020B0604020202020204" pitchFamily="34" charset="0"/>
              <a:buChar char="•"/>
            </a:pPr>
            <a:r>
              <a:rPr lang="en-US" sz="2400" i="1" dirty="0">
                <a:solidFill>
                  <a:srgbClr val="FF0000"/>
                </a:solidFill>
                <a:effectLst>
                  <a:outerShdw blurRad="50800" dist="38100" dir="2700000" algn="tl" rotWithShape="0">
                    <a:srgbClr val="000000">
                      <a:alpha val="48000"/>
                    </a:srgbClr>
                  </a:outerShdw>
                </a:effectLst>
                <a:latin typeface="Rockwell" panose="02060603020205020403"/>
              </a:rPr>
              <a:t>@angeloiossmd</a:t>
            </a:r>
          </a:p>
          <a:p>
            <a:pPr indent="-171450" algn="l" defTabSz="685800">
              <a:lnSpc>
                <a:spcPct val="110000"/>
              </a:lnSpc>
              <a:spcAft>
                <a:spcPts val="450"/>
              </a:spcAft>
              <a:buFont typeface="Arial" panose="020B0604020202020204" pitchFamily="34" charset="0"/>
              <a:buChar char="•"/>
            </a:pPr>
            <a:endParaRPr lang="en-US" sz="2400" i="1" dirty="0">
              <a:solidFill>
                <a:prstClr val="white"/>
              </a:solidFill>
              <a:effectLst>
                <a:outerShdw blurRad="50800" dist="38100" dir="2700000" algn="tl" rotWithShape="0">
                  <a:srgbClr val="000000">
                    <a:alpha val="48000"/>
                  </a:srgbClr>
                </a:outerShdw>
              </a:effectLst>
              <a:latin typeface="Rockwell" panose="02060603020205020403"/>
            </a:endParaRPr>
          </a:p>
          <a:p>
            <a:pPr indent="-171450" algn="l" defTabSz="685800">
              <a:lnSpc>
                <a:spcPct val="110000"/>
              </a:lnSpc>
              <a:spcAft>
                <a:spcPts val="450"/>
              </a:spcAft>
              <a:buFont typeface="Arial" panose="020B0604020202020204" pitchFamily="34" charset="0"/>
              <a:buChar char="•"/>
            </a:pPr>
            <a:endParaRPr lang="en-US" sz="2400" i="1" dirty="0">
              <a:solidFill>
                <a:prstClr val="white"/>
              </a:solidFill>
              <a:effectLst>
                <a:outerShdw blurRad="50800" dist="38100" dir="2700000" algn="tl" rotWithShape="0">
                  <a:srgbClr val="000000">
                    <a:alpha val="48000"/>
                  </a:srgbClr>
                </a:outerShdw>
              </a:effectLst>
              <a:latin typeface="Rockwell" panose="02060603020205020403"/>
            </a:endParaRPr>
          </a:p>
        </p:txBody>
      </p:sp>
      <p:pic>
        <p:nvPicPr>
          <p:cNvPr id="6" name="Picture 2" descr="Microsoft Apps">
            <a:extLst>
              <a:ext uri="{FF2B5EF4-FFF2-40B4-BE49-F238E27FC236}">
                <a16:creationId xmlns:a16="http://schemas.microsoft.com/office/drawing/2014/main" id="{D44C211E-6EAE-715C-CF3A-BD8CEB48DAA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14500" y="5728425"/>
            <a:ext cx="566357" cy="566357"/>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descr="Immagine che contiene vestiti, persona, uomo, muro&#10;&#10;Descrizione generata automaticamente">
            <a:extLst>
              <a:ext uri="{FF2B5EF4-FFF2-40B4-BE49-F238E27FC236}">
                <a16:creationId xmlns:a16="http://schemas.microsoft.com/office/drawing/2014/main" id="{B43A36CC-3948-E17D-586F-8BF00136C4F8}"/>
              </a:ext>
            </a:extLst>
          </p:cNvPr>
          <p:cNvPicPr>
            <a:picLocks noChangeAspect="1"/>
          </p:cNvPicPr>
          <p:nvPr/>
        </p:nvPicPr>
        <p:blipFill rotWithShape="1">
          <a:blip r:embed="rId5">
            <a:extLst>
              <a:ext uri="{28A0092B-C50C-407E-A947-70E740481C1C}">
                <a14:useLocalDpi xmlns:a14="http://schemas.microsoft.com/office/drawing/2010/main" val="0"/>
              </a:ext>
            </a:extLst>
          </a:blip>
          <a:srcRect l="8173" t="13947" r="1394" b="18942"/>
          <a:stretch/>
        </p:blipFill>
        <p:spPr>
          <a:xfrm>
            <a:off x="5691661" y="193555"/>
            <a:ext cx="5824478" cy="3235445"/>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scientific research and what are its objectives?">
            <a:extLst>
              <a:ext uri="{FF2B5EF4-FFF2-40B4-BE49-F238E27FC236}">
                <a16:creationId xmlns:a16="http://schemas.microsoft.com/office/drawing/2014/main" id="{D49EBB93-732A-7B8F-959D-C3C5FCC7C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3333750"/>
            <a:ext cx="5286375" cy="352425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2CE58DDC-6038-5160-997D-13C9356CAA73}"/>
              </a:ext>
            </a:extLst>
          </p:cNvPr>
          <p:cNvPicPr>
            <a:picLocks noChangeAspect="1"/>
          </p:cNvPicPr>
          <p:nvPr/>
        </p:nvPicPr>
        <p:blipFill>
          <a:blip r:embed="rId3"/>
          <a:stretch>
            <a:fillRect/>
          </a:stretch>
        </p:blipFill>
        <p:spPr>
          <a:xfrm>
            <a:off x="73239" y="0"/>
            <a:ext cx="6760949"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UniRoma1 Università La Sapienza di Roma | Guida di ateneo - UnidTest">
            <a:extLst>
              <a:ext uri="{FF2B5EF4-FFF2-40B4-BE49-F238E27FC236}">
                <a16:creationId xmlns:a16="http://schemas.microsoft.com/office/drawing/2014/main" id="{DBF4B02C-5DCC-BFCD-6E0B-6919141DA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TATRAC - Che cos'è?">
            <a:extLst>
              <a:ext uri="{FF2B5EF4-FFF2-40B4-BE49-F238E27FC236}">
                <a16:creationId xmlns:a16="http://schemas.microsoft.com/office/drawing/2014/main" id="{2E341A59-9663-6641-151D-B6778241DD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50" t="15271" r="6627" b="50246"/>
          <a:stretch/>
        </p:blipFill>
        <p:spPr bwMode="auto">
          <a:xfrm>
            <a:off x="6834188" y="0"/>
            <a:ext cx="3190875" cy="100012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28C0508-D67F-74D9-472C-EC90A339A9D4}"/>
              </a:ext>
            </a:extLst>
          </p:cNvPr>
          <p:cNvSpPr txBox="1"/>
          <p:nvPr/>
        </p:nvSpPr>
        <p:spPr>
          <a:xfrm>
            <a:off x="8194625" y="920442"/>
            <a:ext cx="470000" cy="830997"/>
          </a:xfrm>
          <a:prstGeom prst="rect">
            <a:avLst/>
          </a:prstGeom>
          <a:noFill/>
        </p:spPr>
        <p:txBody>
          <a:bodyPr wrap="none" rtlCol="0">
            <a:spAutoFit/>
          </a:bodyPr>
          <a:lstStyle/>
          <a:p>
            <a:r>
              <a:rPr lang="it-IT" sz="4800" b="1" dirty="0"/>
              <a:t>?</a:t>
            </a:r>
          </a:p>
        </p:txBody>
      </p:sp>
    </p:spTree>
    <p:extLst>
      <p:ext uri="{BB962C8B-B14F-4D97-AF65-F5344CB8AC3E}">
        <p14:creationId xmlns:p14="http://schemas.microsoft.com/office/powerpoint/2010/main" val="22122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circle(in)">
                                      <p:cBhvr>
                                        <p:cTn id="10"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ATATRAC - Che cos'è?">
            <a:extLst>
              <a:ext uri="{FF2B5EF4-FFF2-40B4-BE49-F238E27FC236}">
                <a16:creationId xmlns:a16="http://schemas.microsoft.com/office/drawing/2014/main" id="{0FB64853-0BE3-A4BC-0046-6F4CAEF117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50" t="15271" r="6627" b="50246"/>
          <a:stretch/>
        </p:blipFill>
        <p:spPr bwMode="auto">
          <a:xfrm>
            <a:off x="791622" y="0"/>
            <a:ext cx="319087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337637B7-8E56-244D-0793-9365FFAC04B9}"/>
              </a:ext>
            </a:extLst>
          </p:cNvPr>
          <p:cNvPicPr>
            <a:picLocks noChangeAspect="1"/>
          </p:cNvPicPr>
          <p:nvPr/>
        </p:nvPicPr>
        <p:blipFill>
          <a:blip r:embed="rId3"/>
          <a:stretch>
            <a:fillRect/>
          </a:stretch>
        </p:blipFill>
        <p:spPr>
          <a:xfrm>
            <a:off x="120644" y="1000125"/>
            <a:ext cx="4624644" cy="4349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asellaDiTesto 7">
            <a:extLst>
              <a:ext uri="{FF2B5EF4-FFF2-40B4-BE49-F238E27FC236}">
                <a16:creationId xmlns:a16="http://schemas.microsoft.com/office/drawing/2014/main" id="{26BF2A56-D4C6-98F0-5D64-E21FD9413B11}"/>
              </a:ext>
            </a:extLst>
          </p:cNvPr>
          <p:cNvSpPr txBox="1"/>
          <p:nvPr/>
        </p:nvSpPr>
        <p:spPr>
          <a:xfrm>
            <a:off x="6096000" y="208813"/>
            <a:ext cx="5834206" cy="2677656"/>
          </a:xfrm>
          <a:prstGeom prst="rect">
            <a:avLst/>
          </a:prstGeom>
          <a:noFill/>
        </p:spPr>
        <p:txBody>
          <a:bodyPr wrap="square" rtlCol="0">
            <a:spAutoFit/>
          </a:bodyPr>
          <a:lstStyle/>
          <a:p>
            <a:pPr algn="ctr"/>
            <a:r>
              <a:rPr lang="it-IT" sz="2800" i="1" dirty="0"/>
              <a:t>Sono delle sintesi aggiornate sullo stato d’arte della ricerca scientifica in ciascun settore, condotte da esperti del campo, delle quali ci si possa fare un’idea in breve tempo su un determinato argomento</a:t>
            </a:r>
          </a:p>
        </p:txBody>
      </p:sp>
      <p:pic>
        <p:nvPicPr>
          <p:cNvPr id="9" name="Picture 4" descr="UniRoma1 Università La Sapienza di Roma | Guida di ateneo - UnidTest">
            <a:extLst>
              <a:ext uri="{FF2B5EF4-FFF2-40B4-BE49-F238E27FC236}">
                <a16:creationId xmlns:a16="http://schemas.microsoft.com/office/drawing/2014/main" id="{6DA6E9D7-C09B-2115-6D86-B6041397A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riting a summary – The Our Languages blog – Resources of the Language  Portal of Canada – Canada.ca">
            <a:extLst>
              <a:ext uri="{FF2B5EF4-FFF2-40B4-BE49-F238E27FC236}">
                <a16:creationId xmlns:a16="http://schemas.microsoft.com/office/drawing/2014/main" id="{ECB00C44-7D66-B86E-3DBC-CDC477116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733" y="3429000"/>
            <a:ext cx="5220740" cy="34741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A930EF8-4F1C-4059-FB4A-191F7F9C664A}"/>
              </a:ext>
            </a:extLst>
          </p:cNvPr>
          <p:cNvSpPr txBox="1"/>
          <p:nvPr/>
        </p:nvSpPr>
        <p:spPr>
          <a:xfrm>
            <a:off x="1275652" y="763271"/>
            <a:ext cx="6000818" cy="1754326"/>
          </a:xfrm>
          <a:prstGeom prst="rect">
            <a:avLst/>
          </a:prstGeom>
          <a:noFill/>
        </p:spPr>
        <p:txBody>
          <a:bodyPr wrap="square">
            <a:spAutoFit/>
          </a:bodyPr>
          <a:lstStyle/>
          <a:p>
            <a:pPr algn="ctr"/>
            <a:r>
              <a:rPr lang="it-IT" sz="3600" b="1" i="1" dirty="0">
                <a:solidFill>
                  <a:srgbClr val="222222"/>
                </a:solidFill>
                <a:effectLst/>
                <a:highlight>
                  <a:srgbClr val="FFFFFF"/>
                </a:highlight>
                <a:latin typeface="Arial" panose="020B0604020202020204" pitchFamily="34" charset="0"/>
              </a:rPr>
              <a:t>SISTEMATIC REVIEW </a:t>
            </a:r>
          </a:p>
          <a:p>
            <a:pPr algn="ctr"/>
            <a:r>
              <a:rPr lang="it-IT" sz="3600" b="1" i="1" dirty="0">
                <a:solidFill>
                  <a:srgbClr val="222222"/>
                </a:solidFill>
                <a:effectLst/>
                <a:highlight>
                  <a:srgbClr val="FFFFFF"/>
                </a:highlight>
                <a:latin typeface="Arial" panose="020B0604020202020204" pitchFamily="34" charset="0"/>
              </a:rPr>
              <a:t>≠ </a:t>
            </a:r>
          </a:p>
          <a:p>
            <a:pPr algn="ctr"/>
            <a:r>
              <a:rPr lang="it-IT" sz="3600" b="1" i="1" dirty="0">
                <a:solidFill>
                  <a:srgbClr val="222222"/>
                </a:solidFill>
                <a:effectLst/>
                <a:highlight>
                  <a:srgbClr val="FFFFFF"/>
                </a:highlight>
                <a:latin typeface="Arial" panose="020B0604020202020204" pitchFamily="34" charset="0"/>
              </a:rPr>
              <a:t>REVIEW </a:t>
            </a:r>
            <a:endParaRPr lang="it-IT" sz="3600" i="1" dirty="0"/>
          </a:p>
        </p:txBody>
      </p:sp>
      <p:sp>
        <p:nvSpPr>
          <p:cNvPr id="6" name="Freccia circolare a destra 5">
            <a:extLst>
              <a:ext uri="{FF2B5EF4-FFF2-40B4-BE49-F238E27FC236}">
                <a16:creationId xmlns:a16="http://schemas.microsoft.com/office/drawing/2014/main" id="{F859D2DD-7581-8AFE-F936-CB615E4DAC4E}"/>
              </a:ext>
            </a:extLst>
          </p:cNvPr>
          <p:cNvSpPr/>
          <p:nvPr/>
        </p:nvSpPr>
        <p:spPr>
          <a:xfrm>
            <a:off x="200142" y="858657"/>
            <a:ext cx="731520" cy="291952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CasellaDiTesto 6">
            <a:extLst>
              <a:ext uri="{FF2B5EF4-FFF2-40B4-BE49-F238E27FC236}">
                <a16:creationId xmlns:a16="http://schemas.microsoft.com/office/drawing/2014/main" id="{9DC36311-08AC-DE44-C1FA-97C8214E8E66}"/>
              </a:ext>
            </a:extLst>
          </p:cNvPr>
          <p:cNvSpPr txBox="1"/>
          <p:nvPr/>
        </p:nvSpPr>
        <p:spPr>
          <a:xfrm>
            <a:off x="795119" y="3847960"/>
            <a:ext cx="7599581" cy="2246769"/>
          </a:xfrm>
          <a:prstGeom prst="rect">
            <a:avLst/>
          </a:prstGeom>
          <a:noFill/>
        </p:spPr>
        <p:txBody>
          <a:bodyPr wrap="none" rtlCol="0">
            <a:spAutoFit/>
          </a:bodyPr>
          <a:lstStyle/>
          <a:p>
            <a:pPr marL="342900" indent="-342900">
              <a:buFont typeface="+mj-lt"/>
              <a:buAutoNum type="arabicPeriod"/>
            </a:pPr>
            <a:r>
              <a:rPr lang="it-IT" sz="2800" dirty="0"/>
              <a:t>Stesura di un protocollo di ricerca</a:t>
            </a:r>
          </a:p>
          <a:p>
            <a:pPr marL="342900" indent="-342900">
              <a:buFont typeface="+mj-lt"/>
              <a:buAutoNum type="arabicPeriod"/>
            </a:pPr>
            <a:r>
              <a:rPr lang="it-IT" sz="2800" dirty="0"/>
              <a:t>Definizione dei criteri di inclusione ed esclusione</a:t>
            </a:r>
          </a:p>
          <a:p>
            <a:pPr marL="342900" indent="-342900">
              <a:buFont typeface="+mj-lt"/>
              <a:buAutoNum type="arabicPeriod"/>
            </a:pPr>
            <a:r>
              <a:rPr lang="it-IT" sz="2800" dirty="0"/>
              <a:t>Ricerca bibliografica</a:t>
            </a:r>
          </a:p>
          <a:p>
            <a:pPr marL="342900" indent="-342900">
              <a:buFont typeface="+mj-lt"/>
              <a:buAutoNum type="arabicPeriod"/>
            </a:pPr>
            <a:r>
              <a:rPr lang="it-IT" sz="2800" dirty="0"/>
              <a:t>Valutazione della qualità degli studi</a:t>
            </a:r>
          </a:p>
          <a:p>
            <a:pPr marL="342900" indent="-342900">
              <a:buFont typeface="+mj-lt"/>
              <a:buAutoNum type="arabicPeriod"/>
            </a:pPr>
            <a:r>
              <a:rPr lang="it-IT" sz="2800" dirty="0"/>
              <a:t>Riassunto critico dei risultati</a:t>
            </a:r>
          </a:p>
        </p:txBody>
      </p:sp>
      <p:pic>
        <p:nvPicPr>
          <p:cNvPr id="8" name="Picture 4" descr="UniRoma1 Università La Sapienza di Roma | Guida di ateneo - UnidTest">
            <a:extLst>
              <a:ext uri="{FF2B5EF4-FFF2-40B4-BE49-F238E27FC236}">
                <a16:creationId xmlns:a16="http://schemas.microsoft.com/office/drawing/2014/main" id="{E8432359-40BE-0F00-E41C-2C4431EE1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orismario: Frasi e citazioni su Domande e Risposte">
            <a:extLst>
              <a:ext uri="{FF2B5EF4-FFF2-40B4-BE49-F238E27FC236}">
                <a16:creationId xmlns:a16="http://schemas.microsoft.com/office/drawing/2014/main" id="{C24CF0D5-B829-397C-A5AC-C3793BA40C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 t="2667" r="39111"/>
          <a:stretch/>
        </p:blipFill>
        <p:spPr bwMode="auto">
          <a:xfrm>
            <a:off x="8394700" y="858657"/>
            <a:ext cx="3597158" cy="3819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sellaDiTesto 8">
            <a:extLst>
              <a:ext uri="{FF2B5EF4-FFF2-40B4-BE49-F238E27FC236}">
                <a16:creationId xmlns:a16="http://schemas.microsoft.com/office/drawing/2014/main" id="{38B8C0C2-A939-05E5-ECAB-0876A458A2CA}"/>
              </a:ext>
            </a:extLst>
          </p:cNvPr>
          <p:cNvSpPr txBox="1"/>
          <p:nvPr/>
        </p:nvSpPr>
        <p:spPr>
          <a:xfrm>
            <a:off x="11357542" y="858657"/>
            <a:ext cx="540533" cy="1015663"/>
          </a:xfrm>
          <a:prstGeom prst="rect">
            <a:avLst/>
          </a:prstGeom>
          <a:noFill/>
        </p:spPr>
        <p:txBody>
          <a:bodyPr wrap="none" rtlCol="0">
            <a:spAutoFit/>
          </a:bodyPr>
          <a:lstStyle/>
          <a:p>
            <a:r>
              <a:rPr lang="it-IT" sz="6000" b="1" dirty="0"/>
              <a:t>?</a:t>
            </a:r>
          </a:p>
        </p:txBody>
      </p:sp>
      <p:sp>
        <p:nvSpPr>
          <p:cNvPr id="10" name="CasellaDiTesto 9">
            <a:extLst>
              <a:ext uri="{FF2B5EF4-FFF2-40B4-BE49-F238E27FC236}">
                <a16:creationId xmlns:a16="http://schemas.microsoft.com/office/drawing/2014/main" id="{BB7CC43A-FB9C-2D77-AF93-0F04B2CC6C19}"/>
              </a:ext>
            </a:extLst>
          </p:cNvPr>
          <p:cNvSpPr txBox="1"/>
          <p:nvPr/>
        </p:nvSpPr>
        <p:spPr>
          <a:xfrm>
            <a:off x="8509617" y="1366488"/>
            <a:ext cx="686598" cy="584775"/>
          </a:xfrm>
          <a:prstGeom prst="rect">
            <a:avLst/>
          </a:prstGeom>
          <a:noFill/>
        </p:spPr>
        <p:txBody>
          <a:bodyPr wrap="none" rtlCol="0">
            <a:spAutoFit/>
          </a:bodyPr>
          <a:lstStyle/>
          <a:p>
            <a:r>
              <a:rPr lang="it-IT" sz="3200" i="1" dirty="0">
                <a:solidFill>
                  <a:srgbClr val="FF0000"/>
                </a:solidFill>
              </a:rPr>
              <a:t>1st</a:t>
            </a:r>
          </a:p>
        </p:txBody>
      </p:sp>
    </p:spTree>
    <p:extLst>
      <p:ext uri="{BB962C8B-B14F-4D97-AF65-F5344CB8AC3E}">
        <p14:creationId xmlns:p14="http://schemas.microsoft.com/office/powerpoint/2010/main" val="40846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71AFC44-EE79-5C22-A67B-2DCD92C96F06}"/>
              </a:ext>
            </a:extLst>
          </p:cNvPr>
          <p:cNvPicPr>
            <a:picLocks noChangeAspect="1"/>
          </p:cNvPicPr>
          <p:nvPr/>
        </p:nvPicPr>
        <p:blipFill>
          <a:blip r:embed="rId2"/>
          <a:stretch>
            <a:fillRect/>
          </a:stretch>
        </p:blipFill>
        <p:spPr>
          <a:xfrm>
            <a:off x="0" y="0"/>
            <a:ext cx="6115904" cy="5239481"/>
          </a:xfrm>
          <a:prstGeom prst="rect">
            <a:avLst/>
          </a:prstGeom>
        </p:spPr>
      </p:pic>
      <p:sp>
        <p:nvSpPr>
          <p:cNvPr id="6" name="CasellaDiTesto 5">
            <a:extLst>
              <a:ext uri="{FF2B5EF4-FFF2-40B4-BE49-F238E27FC236}">
                <a16:creationId xmlns:a16="http://schemas.microsoft.com/office/drawing/2014/main" id="{97AE6218-DE5C-6DDF-8879-B956D679A7B2}"/>
              </a:ext>
            </a:extLst>
          </p:cNvPr>
          <p:cNvSpPr txBox="1"/>
          <p:nvPr/>
        </p:nvSpPr>
        <p:spPr>
          <a:xfrm>
            <a:off x="7277100" y="482766"/>
            <a:ext cx="2379049" cy="400110"/>
          </a:xfrm>
          <a:prstGeom prst="rect">
            <a:avLst/>
          </a:prstGeom>
          <a:noFill/>
        </p:spPr>
        <p:txBody>
          <a:bodyPr wrap="none" rtlCol="0">
            <a:spAutoFit/>
          </a:bodyPr>
          <a:lstStyle/>
          <a:p>
            <a:r>
              <a:rPr lang="it-IT" sz="2000" dirty="0"/>
              <a:t> Soggetto del quesito</a:t>
            </a:r>
          </a:p>
        </p:txBody>
      </p:sp>
      <p:sp>
        <p:nvSpPr>
          <p:cNvPr id="7" name="CasellaDiTesto 6">
            <a:extLst>
              <a:ext uri="{FF2B5EF4-FFF2-40B4-BE49-F238E27FC236}">
                <a16:creationId xmlns:a16="http://schemas.microsoft.com/office/drawing/2014/main" id="{8E61041C-C935-8956-51B8-C4DD027D3BB8}"/>
              </a:ext>
            </a:extLst>
          </p:cNvPr>
          <p:cNvSpPr txBox="1"/>
          <p:nvPr/>
        </p:nvSpPr>
        <p:spPr>
          <a:xfrm>
            <a:off x="6804998" y="1461713"/>
            <a:ext cx="5397499" cy="1015663"/>
          </a:xfrm>
          <a:prstGeom prst="rect">
            <a:avLst/>
          </a:prstGeom>
          <a:noFill/>
        </p:spPr>
        <p:txBody>
          <a:bodyPr wrap="square" rtlCol="0">
            <a:spAutoFit/>
          </a:bodyPr>
          <a:lstStyle/>
          <a:p>
            <a:r>
              <a:rPr lang="it-IT" sz="2000" dirty="0"/>
              <a:t>Caratteristica principale, condizione patologia o evento che agisce su P (fattori di rischio, patologie, test)</a:t>
            </a:r>
          </a:p>
        </p:txBody>
      </p:sp>
      <p:sp>
        <p:nvSpPr>
          <p:cNvPr id="8" name="CasellaDiTesto 7">
            <a:extLst>
              <a:ext uri="{FF2B5EF4-FFF2-40B4-BE49-F238E27FC236}">
                <a16:creationId xmlns:a16="http://schemas.microsoft.com/office/drawing/2014/main" id="{DDBA52BA-48AC-0DD8-54A1-75EEC796F9EE}"/>
              </a:ext>
            </a:extLst>
          </p:cNvPr>
          <p:cNvSpPr txBox="1"/>
          <p:nvPr/>
        </p:nvSpPr>
        <p:spPr>
          <a:xfrm>
            <a:off x="6804998" y="2955856"/>
            <a:ext cx="5702299" cy="1015663"/>
          </a:xfrm>
          <a:prstGeom prst="rect">
            <a:avLst/>
          </a:prstGeom>
          <a:noFill/>
        </p:spPr>
        <p:txBody>
          <a:bodyPr wrap="square" rtlCol="0">
            <a:spAutoFit/>
          </a:bodyPr>
          <a:lstStyle/>
          <a:p>
            <a:r>
              <a:rPr lang="it-IT" sz="2000" dirty="0"/>
              <a:t>Termine di paragone di </a:t>
            </a:r>
            <a:r>
              <a:rPr lang="it-IT" sz="2000" dirty="0" err="1"/>
              <a:t>I..risponde</a:t>
            </a:r>
            <a:r>
              <a:rPr lang="it-IT" sz="2000" dirty="0"/>
              <a:t> alla </a:t>
            </a:r>
            <a:r>
              <a:rPr lang="it-IT" sz="2000" dirty="0" err="1"/>
              <a:t>domanda:»qual</a:t>
            </a:r>
            <a:r>
              <a:rPr lang="it-IT" sz="2000" dirty="0"/>
              <a:t> è l’alternativa principale all’intervento?»</a:t>
            </a:r>
          </a:p>
        </p:txBody>
      </p:sp>
      <p:sp>
        <p:nvSpPr>
          <p:cNvPr id="9" name="CasellaDiTesto 8">
            <a:extLst>
              <a:ext uri="{FF2B5EF4-FFF2-40B4-BE49-F238E27FC236}">
                <a16:creationId xmlns:a16="http://schemas.microsoft.com/office/drawing/2014/main" id="{82DC6439-1231-C33B-F3EB-F288BFFDEF53}"/>
              </a:ext>
            </a:extLst>
          </p:cNvPr>
          <p:cNvSpPr txBox="1"/>
          <p:nvPr/>
        </p:nvSpPr>
        <p:spPr>
          <a:xfrm>
            <a:off x="6804999" y="5402830"/>
            <a:ext cx="5702299" cy="1015663"/>
          </a:xfrm>
          <a:prstGeom prst="rect">
            <a:avLst/>
          </a:prstGeom>
          <a:noFill/>
        </p:spPr>
        <p:txBody>
          <a:bodyPr wrap="square" rtlCol="0">
            <a:spAutoFit/>
          </a:bodyPr>
          <a:lstStyle/>
          <a:p>
            <a:r>
              <a:rPr lang="it-IT" sz="2000" dirty="0"/>
              <a:t>Esito o il fine della ricerca . Risponde alla </a:t>
            </a:r>
            <a:r>
              <a:rPr lang="it-IT" sz="2000" dirty="0" err="1"/>
              <a:t>domanda:»Su</a:t>
            </a:r>
            <a:r>
              <a:rPr lang="it-IT" sz="2000" dirty="0"/>
              <a:t> cosa incide realmente questo </a:t>
            </a:r>
            <a:r>
              <a:rPr lang="it-IT" sz="2000" dirty="0" err="1"/>
              <a:t>intervento?»..deve</a:t>
            </a:r>
            <a:r>
              <a:rPr lang="it-IT" sz="2000" dirty="0"/>
              <a:t> essere speculare alla P </a:t>
            </a:r>
          </a:p>
        </p:txBody>
      </p:sp>
      <p:pic>
        <p:nvPicPr>
          <p:cNvPr id="10" name="Picture 4" descr="UniRoma1 Università La Sapienza di Roma | Guida di ateneo - UnidTest">
            <a:extLst>
              <a:ext uri="{FF2B5EF4-FFF2-40B4-BE49-F238E27FC236}">
                <a16:creationId xmlns:a16="http://schemas.microsoft.com/office/drawing/2014/main" id="{BD2ED37E-EFA3-F605-F4CD-7829DF9A6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sp>
        <p:nvSpPr>
          <p:cNvPr id="11" name="Freccia a destra 10">
            <a:extLst>
              <a:ext uri="{FF2B5EF4-FFF2-40B4-BE49-F238E27FC236}">
                <a16:creationId xmlns:a16="http://schemas.microsoft.com/office/drawing/2014/main" id="{36DC568A-D1A8-C015-28F4-CFEA1148D927}"/>
              </a:ext>
            </a:extLst>
          </p:cNvPr>
          <p:cNvSpPr/>
          <p:nvPr/>
        </p:nvSpPr>
        <p:spPr>
          <a:xfrm>
            <a:off x="6330949" y="446588"/>
            <a:ext cx="6477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id="{771FC26D-4942-124E-F202-16FB659F7B6F}"/>
              </a:ext>
            </a:extLst>
          </p:cNvPr>
          <p:cNvSpPr/>
          <p:nvPr/>
        </p:nvSpPr>
        <p:spPr>
          <a:xfrm>
            <a:off x="6157298" y="1717886"/>
            <a:ext cx="6477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CC61D7D9-735E-10DE-34B1-8C477B4C4119}"/>
              </a:ext>
            </a:extLst>
          </p:cNvPr>
          <p:cNvSpPr/>
          <p:nvPr/>
        </p:nvSpPr>
        <p:spPr>
          <a:xfrm>
            <a:off x="6163647" y="3089683"/>
            <a:ext cx="6477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a:extLst>
              <a:ext uri="{FF2B5EF4-FFF2-40B4-BE49-F238E27FC236}">
                <a16:creationId xmlns:a16="http://schemas.microsoft.com/office/drawing/2014/main" id="{6A4E2551-C6CF-048E-1E5B-208C74D530E8}"/>
              </a:ext>
            </a:extLst>
          </p:cNvPr>
          <p:cNvSpPr/>
          <p:nvPr/>
        </p:nvSpPr>
        <p:spPr>
          <a:xfrm rot="1828760">
            <a:off x="6375398" y="4909172"/>
            <a:ext cx="64770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3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618FD97-924E-7070-A2ED-277CE1E94C6C}"/>
              </a:ext>
            </a:extLst>
          </p:cNvPr>
          <p:cNvSpPr txBox="1"/>
          <p:nvPr/>
        </p:nvSpPr>
        <p:spPr>
          <a:xfrm>
            <a:off x="1097280" y="286603"/>
            <a:ext cx="10058400" cy="932597"/>
          </a:xfrm>
          <a:prstGeom prst="rect">
            <a:avLst/>
          </a:prstGeom>
        </p:spPr>
        <p:txBody>
          <a:bodyPr vert="horz" lIns="91440" tIns="45720" rIns="91440" bIns="45720" rtlCol="0" anchor="b">
            <a:normAutofit/>
          </a:bodyPr>
          <a:lstStyle/>
          <a:p>
            <a:pPr marL="342900" indent="-342900">
              <a:lnSpc>
                <a:spcPct val="90000"/>
              </a:lnSpc>
              <a:spcBef>
                <a:spcPct val="0"/>
              </a:spcBef>
              <a:spcAft>
                <a:spcPts val="600"/>
              </a:spcAft>
            </a:pPr>
            <a:r>
              <a:rPr lang="it-IT" sz="4800" b="1" kern="1200" spc="-50" baseline="0" dirty="0">
                <a:solidFill>
                  <a:schemeClr val="tx1">
                    <a:lumMod val="75000"/>
                    <a:lumOff val="25000"/>
                  </a:schemeClr>
                </a:solidFill>
                <a:latin typeface="+mn-lt"/>
                <a:ea typeface="+mj-ea"/>
                <a:cs typeface="+mj-cs"/>
              </a:rPr>
              <a:t>Ricerca bibliografica</a:t>
            </a:r>
          </a:p>
        </p:txBody>
      </p:sp>
      <p:pic>
        <p:nvPicPr>
          <p:cNvPr id="5" name="Immagine 4">
            <a:extLst>
              <a:ext uri="{FF2B5EF4-FFF2-40B4-BE49-F238E27FC236}">
                <a16:creationId xmlns:a16="http://schemas.microsoft.com/office/drawing/2014/main" id="{5E82DF5B-4011-2753-D01B-0C1DE21FA490}"/>
              </a:ext>
            </a:extLst>
          </p:cNvPr>
          <p:cNvPicPr>
            <a:picLocks noChangeAspect="1"/>
          </p:cNvPicPr>
          <p:nvPr/>
        </p:nvPicPr>
        <p:blipFill>
          <a:blip r:embed="rId2"/>
          <a:stretch>
            <a:fillRect/>
          </a:stretch>
        </p:blipFill>
        <p:spPr>
          <a:xfrm>
            <a:off x="1566294" y="2110847"/>
            <a:ext cx="8849155" cy="3760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UniRoma1 Università La Sapienza di Roma | Guida di ateneo - UnidTest">
            <a:extLst>
              <a:ext uri="{FF2B5EF4-FFF2-40B4-BE49-F238E27FC236}">
                <a16:creationId xmlns:a16="http://schemas.microsoft.com/office/drawing/2014/main" id="{075DE6AA-C5F2-7AE0-231D-084BE707F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5225"/>
            <a:ext cx="1923217"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5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1C07E99-EB08-EDA8-2D74-AD95F77D9A0E}"/>
              </a:ext>
            </a:extLst>
          </p:cNvPr>
          <p:cNvPicPr>
            <a:picLocks noChangeAspect="1"/>
          </p:cNvPicPr>
          <p:nvPr/>
        </p:nvPicPr>
        <p:blipFill>
          <a:blip r:embed="rId2"/>
          <a:stretch>
            <a:fillRect/>
          </a:stretch>
        </p:blipFill>
        <p:spPr>
          <a:xfrm>
            <a:off x="0" y="1"/>
            <a:ext cx="8267700" cy="1667370"/>
          </a:xfrm>
          <a:prstGeom prst="rect">
            <a:avLst/>
          </a:prstGeom>
        </p:spPr>
      </p:pic>
      <p:pic>
        <p:nvPicPr>
          <p:cNvPr id="4098" name="Picture 2" descr="Come fare il ripasso a quiz">
            <a:extLst>
              <a:ext uri="{FF2B5EF4-FFF2-40B4-BE49-F238E27FC236}">
                <a16:creationId xmlns:a16="http://schemas.microsoft.com/office/drawing/2014/main" id="{5AF92E2A-FEA0-713B-ABCC-711E7CBEF5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08" t="3889" r="1250" b="3333"/>
          <a:stretch/>
        </p:blipFill>
        <p:spPr bwMode="auto">
          <a:xfrm>
            <a:off x="8267700" y="0"/>
            <a:ext cx="3898900" cy="259064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E3C52CA3-4244-9C0F-3AA5-2880BB6C66D0}"/>
              </a:ext>
            </a:extLst>
          </p:cNvPr>
          <p:cNvSpPr txBox="1"/>
          <p:nvPr/>
        </p:nvSpPr>
        <p:spPr>
          <a:xfrm>
            <a:off x="184150" y="2764572"/>
            <a:ext cx="11823700" cy="4093428"/>
          </a:xfrm>
          <a:prstGeom prst="rect">
            <a:avLst/>
          </a:prstGeom>
          <a:noFill/>
          <a:ln>
            <a:solidFill>
              <a:schemeClr val="accent1"/>
            </a:solidFill>
          </a:ln>
        </p:spPr>
        <p:txBody>
          <a:bodyPr wrap="square" rtlCol="0">
            <a:spAutoFit/>
          </a:bodyPr>
          <a:lstStyle/>
          <a:p>
            <a:r>
              <a:rPr lang="it-IT" sz="2000" b="1" dirty="0"/>
              <a:t>Troncamento</a:t>
            </a:r>
            <a:r>
              <a:rPr lang="it-IT" sz="2000" dirty="0"/>
              <a:t>: I termini possono essere troncati con * per cercare varianti con la stessa radice</a:t>
            </a:r>
          </a:p>
          <a:p>
            <a:r>
              <a:rPr lang="it-IT" sz="2000" b="1" dirty="0"/>
              <a:t>Operatori booleani: AND </a:t>
            </a:r>
            <a:r>
              <a:rPr lang="it-IT" sz="2000" dirty="0"/>
              <a:t>(recupera documenti con entrambi i termini); </a:t>
            </a:r>
            <a:r>
              <a:rPr lang="it-IT" sz="2000" b="1" dirty="0"/>
              <a:t>OR</a:t>
            </a:r>
            <a:r>
              <a:rPr lang="it-IT" sz="2000" dirty="0"/>
              <a:t> (recupera documenti che contengono almeno uno dei due termini oppure entrambi); </a:t>
            </a:r>
            <a:r>
              <a:rPr lang="it-IT" sz="2000" b="1" dirty="0"/>
              <a:t>NOT</a:t>
            </a:r>
            <a:r>
              <a:rPr lang="it-IT" sz="2000" dirty="0"/>
              <a:t> (recupera documenti che contengono solo il primo dei due termini escludendo il secondo o i documenti con compresenza dei due)</a:t>
            </a:r>
          </a:p>
          <a:p>
            <a:r>
              <a:rPr lang="it-IT" sz="2000" b="1" dirty="0"/>
              <a:t>Parentesi: </a:t>
            </a:r>
            <a:r>
              <a:rPr lang="it-IT" sz="2000" dirty="0"/>
              <a:t>Stabiliscono un ordine nella lettura della stringa (es: (bariatric AND </a:t>
            </a:r>
            <a:r>
              <a:rPr lang="it-IT" sz="2000" dirty="0" err="1"/>
              <a:t>adolescents</a:t>
            </a:r>
            <a:r>
              <a:rPr lang="it-IT" sz="2000" dirty="0"/>
              <a:t>) NOT (endoscopic OR </a:t>
            </a:r>
            <a:r>
              <a:rPr lang="it-IT" sz="2000" dirty="0" err="1"/>
              <a:t>adult</a:t>
            </a:r>
            <a:r>
              <a:rPr lang="it-IT" sz="2000" dirty="0"/>
              <a:t>)..senza parentesi avremmo includo nella ricerca anche ADULT</a:t>
            </a:r>
          </a:p>
          <a:p>
            <a:r>
              <a:rPr lang="it-IT" sz="2000" b="1" dirty="0"/>
              <a:t>Limiti: </a:t>
            </a:r>
            <a:r>
              <a:rPr lang="it-IT" sz="2000" dirty="0"/>
              <a:t>Delimitiamo la ricerca per tipo pubblicazione, </a:t>
            </a:r>
            <a:r>
              <a:rPr lang="it-IT" sz="2000" dirty="0" err="1"/>
              <a:t>data,lingua</a:t>
            </a:r>
            <a:r>
              <a:rPr lang="it-IT" sz="2000" dirty="0"/>
              <a:t> etc..</a:t>
            </a:r>
          </a:p>
          <a:p>
            <a:r>
              <a:rPr lang="it-IT" sz="2000" b="1" dirty="0"/>
              <a:t>Ricerca per campi: Iossa [</a:t>
            </a:r>
            <a:r>
              <a:rPr lang="it-IT" sz="2000" b="1" dirty="0" err="1"/>
              <a:t>au</a:t>
            </a:r>
            <a:r>
              <a:rPr lang="it-IT" sz="2000" b="1" dirty="0"/>
              <a:t>] </a:t>
            </a:r>
            <a:r>
              <a:rPr lang="it-IT" sz="2000" dirty="0"/>
              <a:t>si recuperano articoli scritti da Iossa</a:t>
            </a:r>
            <a:r>
              <a:rPr lang="it-IT" sz="2000" b="1" dirty="0"/>
              <a:t>; Iossa [ti] </a:t>
            </a:r>
            <a:r>
              <a:rPr lang="it-IT" sz="2000" dirty="0"/>
              <a:t>si recuperano articoli contenenti Iossa nel titolo</a:t>
            </a:r>
            <a:r>
              <a:rPr lang="it-IT" sz="2000" b="1" dirty="0"/>
              <a:t>; Iossa [so]</a:t>
            </a:r>
            <a:r>
              <a:rPr lang="it-IT" sz="2000" dirty="0"/>
              <a:t> si recuperano articoli su riviste che contengono Iossa nel titolo</a:t>
            </a:r>
          </a:p>
          <a:p>
            <a:r>
              <a:rPr lang="it-IT" sz="2000" b="1" dirty="0"/>
              <a:t>Ricerca per frase</a:t>
            </a:r>
            <a:r>
              <a:rPr lang="it-IT" sz="2000" dirty="0"/>
              <a:t>: Inserire [tw] dopo la frase; esempio bariatric surgery </a:t>
            </a:r>
            <a:r>
              <a:rPr lang="it-IT" sz="2000" b="1" dirty="0"/>
              <a:t>[tw] </a:t>
            </a:r>
            <a:r>
              <a:rPr lang="it-IT" sz="2000" dirty="0"/>
              <a:t>trova i risultati contenenti la parola precisa</a:t>
            </a:r>
          </a:p>
          <a:p>
            <a:r>
              <a:rPr lang="it-IT" sz="2000" b="1" dirty="0" err="1"/>
              <a:t>MeSH</a:t>
            </a:r>
            <a:r>
              <a:rPr lang="it-IT" sz="2000" b="1" dirty="0"/>
              <a:t> (medical </a:t>
            </a:r>
            <a:r>
              <a:rPr lang="it-IT" sz="2000" b="1" dirty="0" err="1"/>
              <a:t>subject</a:t>
            </a:r>
            <a:r>
              <a:rPr lang="it-IT" sz="2000" b="1" dirty="0"/>
              <a:t> </a:t>
            </a:r>
            <a:r>
              <a:rPr lang="it-IT" sz="2000" b="1" dirty="0" err="1"/>
              <a:t>headings</a:t>
            </a:r>
            <a:r>
              <a:rPr lang="it-IT" sz="2000" b="1" dirty="0"/>
              <a:t>);</a:t>
            </a:r>
            <a:r>
              <a:rPr lang="it-IT" sz="2000" dirty="0"/>
              <a:t>possibilità di restringere la ricerca selezionando il termine unico e con entry </a:t>
            </a:r>
            <a:r>
              <a:rPr lang="it-IT" sz="2000" dirty="0" err="1"/>
              <a:t>terms</a:t>
            </a:r>
            <a:r>
              <a:rPr lang="it-IT" sz="2000" dirty="0"/>
              <a:t> identificare anche sinonimi</a:t>
            </a:r>
          </a:p>
        </p:txBody>
      </p:sp>
    </p:spTree>
    <p:extLst>
      <p:ext uri="{BB962C8B-B14F-4D97-AF65-F5344CB8AC3E}">
        <p14:creationId xmlns:p14="http://schemas.microsoft.com/office/powerpoint/2010/main" val="269664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B8D0354-A475-67CC-8D2D-ADF33E4D3017}"/>
              </a:ext>
            </a:extLst>
          </p:cNvPr>
          <p:cNvPicPr>
            <a:picLocks noChangeAspect="1"/>
          </p:cNvPicPr>
          <p:nvPr/>
        </p:nvPicPr>
        <p:blipFill>
          <a:blip r:embed="rId2"/>
          <a:stretch>
            <a:fillRect/>
          </a:stretch>
        </p:blipFill>
        <p:spPr>
          <a:xfrm>
            <a:off x="101601" y="35371"/>
            <a:ext cx="6336836" cy="6120953"/>
          </a:xfrm>
          <a:prstGeom prst="rect">
            <a:avLst/>
          </a:prstGeom>
          <a:ln>
            <a:solidFill>
              <a:schemeClr val="accent1"/>
            </a:solidFill>
          </a:ln>
        </p:spPr>
      </p:pic>
      <p:sp>
        <p:nvSpPr>
          <p:cNvPr id="5" name="CasellaDiTesto 4">
            <a:extLst>
              <a:ext uri="{FF2B5EF4-FFF2-40B4-BE49-F238E27FC236}">
                <a16:creationId xmlns:a16="http://schemas.microsoft.com/office/drawing/2014/main" id="{15FED05D-2C75-93DD-D316-39E9AAEEF136}"/>
              </a:ext>
            </a:extLst>
          </p:cNvPr>
          <p:cNvSpPr txBox="1"/>
          <p:nvPr/>
        </p:nvSpPr>
        <p:spPr>
          <a:xfrm>
            <a:off x="6174120" y="0"/>
            <a:ext cx="5778500" cy="830997"/>
          </a:xfrm>
          <a:prstGeom prst="rect">
            <a:avLst/>
          </a:prstGeom>
          <a:noFill/>
        </p:spPr>
        <p:txBody>
          <a:bodyPr wrap="square">
            <a:spAutoFit/>
          </a:bodyPr>
          <a:lstStyle/>
          <a:p>
            <a:pPr algn="ctr"/>
            <a:r>
              <a:rPr lang="en-US" sz="1600" b="1" i="0" dirty="0">
                <a:solidFill>
                  <a:srgbClr val="202122"/>
                </a:solidFill>
                <a:effectLst/>
                <a:highlight>
                  <a:srgbClr val="FFFFFF"/>
                </a:highlight>
                <a:latin typeface="Arial" panose="020B0604020202020204" pitchFamily="34" charset="0"/>
              </a:rPr>
              <a:t>PRISMA</a:t>
            </a:r>
            <a:r>
              <a:rPr lang="en-US" sz="1600" b="0" i="0" dirty="0">
                <a:solidFill>
                  <a:srgbClr val="202122"/>
                </a:solidFill>
                <a:effectLst/>
                <a:highlight>
                  <a:srgbClr val="FFFFFF"/>
                </a:highlight>
                <a:latin typeface="Arial" panose="020B0604020202020204" pitchFamily="34" charset="0"/>
              </a:rPr>
              <a:t> </a:t>
            </a:r>
          </a:p>
          <a:p>
            <a:pPr algn="ctr"/>
            <a:r>
              <a:rPr lang="en-US" sz="1600" b="0" i="0" dirty="0">
                <a:solidFill>
                  <a:srgbClr val="202122"/>
                </a:solidFill>
                <a:effectLst/>
                <a:highlight>
                  <a:srgbClr val="FFFFFF"/>
                </a:highlight>
                <a:latin typeface="Arial" panose="020B0604020202020204" pitchFamily="34" charset="0"/>
              </a:rPr>
              <a:t>(</a:t>
            </a:r>
            <a:r>
              <a:rPr lang="en-US" sz="1600" b="1" i="0" dirty="0">
                <a:solidFill>
                  <a:srgbClr val="202122"/>
                </a:solidFill>
                <a:effectLst/>
                <a:highlight>
                  <a:srgbClr val="FFFFFF"/>
                </a:highlight>
                <a:latin typeface="Arial" panose="020B0604020202020204" pitchFamily="34" charset="0"/>
              </a:rPr>
              <a:t>Preferred Reporting Items for Systematic Reviews and Meta-Analyses</a:t>
            </a:r>
            <a:r>
              <a:rPr lang="en-US" sz="1600" b="0" i="0" dirty="0">
                <a:solidFill>
                  <a:srgbClr val="202122"/>
                </a:solidFill>
                <a:effectLst/>
                <a:highlight>
                  <a:srgbClr val="FFFFFF"/>
                </a:highlight>
                <a:latin typeface="Arial" panose="020B0604020202020204" pitchFamily="34" charset="0"/>
              </a:rPr>
              <a:t>) +</a:t>
            </a:r>
          </a:p>
        </p:txBody>
      </p:sp>
      <p:pic>
        <p:nvPicPr>
          <p:cNvPr id="6" name="Picture 4" descr="UniRoma1 Università La Sapienza di Roma | Guida di ateneo - UnidTest">
            <a:extLst>
              <a:ext uri="{FF2B5EF4-FFF2-40B4-BE49-F238E27FC236}">
                <a16:creationId xmlns:a16="http://schemas.microsoft.com/office/drawing/2014/main" id="{CF1E678E-B7C1-ACBC-A379-EEF1E7EF5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8783" y="6156324"/>
            <a:ext cx="1923217" cy="61277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19D30599-D9DC-5788-20E3-EE7677254499}"/>
              </a:ext>
            </a:extLst>
          </p:cNvPr>
          <p:cNvSpPr txBox="1"/>
          <p:nvPr/>
        </p:nvSpPr>
        <p:spPr>
          <a:xfrm>
            <a:off x="888537" y="6304259"/>
            <a:ext cx="8708281" cy="461665"/>
          </a:xfrm>
          <a:prstGeom prst="rect">
            <a:avLst/>
          </a:prstGeom>
          <a:noFill/>
        </p:spPr>
        <p:txBody>
          <a:bodyPr wrap="none" rtlCol="0">
            <a:spAutoFit/>
          </a:bodyPr>
          <a:lstStyle/>
          <a:p>
            <a:r>
              <a:rPr lang="it-IT" sz="2400" b="1" i="1" dirty="0">
                <a:solidFill>
                  <a:srgbClr val="FF0000"/>
                </a:solidFill>
              </a:rPr>
              <a:t>La qualità delle evidenze permetterà di procedere con la metanalisi</a:t>
            </a:r>
          </a:p>
        </p:txBody>
      </p:sp>
      <p:pic>
        <p:nvPicPr>
          <p:cNvPr id="9" name="Immagine 8">
            <a:extLst>
              <a:ext uri="{FF2B5EF4-FFF2-40B4-BE49-F238E27FC236}">
                <a16:creationId xmlns:a16="http://schemas.microsoft.com/office/drawing/2014/main" id="{D24B9819-1947-AC5B-DA31-F40E1816CDB8}"/>
              </a:ext>
            </a:extLst>
          </p:cNvPr>
          <p:cNvPicPr>
            <a:picLocks noChangeAspect="1"/>
          </p:cNvPicPr>
          <p:nvPr/>
        </p:nvPicPr>
        <p:blipFill>
          <a:blip r:embed="rId4"/>
          <a:stretch>
            <a:fillRect/>
          </a:stretch>
        </p:blipFill>
        <p:spPr>
          <a:xfrm>
            <a:off x="6582441" y="1277329"/>
            <a:ext cx="5370179" cy="3191108"/>
          </a:xfrm>
          <a:prstGeom prst="rect">
            <a:avLst/>
          </a:prstGeom>
          <a:ln>
            <a:solidFill>
              <a:schemeClr val="accent1"/>
            </a:solidFill>
          </a:ln>
        </p:spPr>
      </p:pic>
      <p:sp>
        <p:nvSpPr>
          <p:cNvPr id="4" name="CasellaDiTesto 3">
            <a:extLst>
              <a:ext uri="{FF2B5EF4-FFF2-40B4-BE49-F238E27FC236}">
                <a16:creationId xmlns:a16="http://schemas.microsoft.com/office/drawing/2014/main" id="{E5B9B41E-BD60-45D1-C110-2EE617970D5A}"/>
              </a:ext>
            </a:extLst>
          </p:cNvPr>
          <p:cNvSpPr txBox="1"/>
          <p:nvPr/>
        </p:nvSpPr>
        <p:spPr>
          <a:xfrm>
            <a:off x="6147529" y="834030"/>
            <a:ext cx="6096000" cy="369332"/>
          </a:xfrm>
          <a:prstGeom prst="rect">
            <a:avLst/>
          </a:prstGeom>
          <a:noFill/>
        </p:spPr>
        <p:txBody>
          <a:bodyPr wrap="square">
            <a:spAutoFit/>
          </a:bodyPr>
          <a:lstStyle/>
          <a:p>
            <a:pPr algn="ctr"/>
            <a:r>
              <a:rPr lang="en-US" sz="1800" b="1" i="1" dirty="0">
                <a:solidFill>
                  <a:srgbClr val="202122"/>
                </a:solidFill>
                <a:highlight>
                  <a:srgbClr val="FFFFFF"/>
                </a:highlight>
                <a:latin typeface="Arial" panose="020B0604020202020204" pitchFamily="34" charset="0"/>
              </a:rPr>
              <a:t>Tables of evidence (</a:t>
            </a:r>
            <a:r>
              <a:rPr lang="en-US" sz="1800" b="1" i="1" dirty="0" err="1">
                <a:solidFill>
                  <a:srgbClr val="202122"/>
                </a:solidFill>
                <a:highlight>
                  <a:srgbClr val="FFFFFF"/>
                </a:highlight>
                <a:latin typeface="Arial" panose="020B0604020202020204" pitchFamily="34" charset="0"/>
              </a:rPr>
              <a:t>omogenee</a:t>
            </a:r>
            <a:r>
              <a:rPr lang="en-US" sz="1800" b="1" i="1" dirty="0">
                <a:solidFill>
                  <a:srgbClr val="202122"/>
                </a:solidFill>
                <a:highlight>
                  <a:srgbClr val="FFFFFF"/>
                </a:highlight>
                <a:latin typeface="Arial" panose="020B0604020202020204" pitchFamily="34" charset="0"/>
              </a:rPr>
              <a:t>)</a:t>
            </a:r>
            <a:endParaRPr lang="it-IT" sz="1800" b="1" i="1" dirty="0"/>
          </a:p>
        </p:txBody>
      </p:sp>
    </p:spTree>
    <p:extLst>
      <p:ext uri="{BB962C8B-B14F-4D97-AF65-F5344CB8AC3E}">
        <p14:creationId xmlns:p14="http://schemas.microsoft.com/office/powerpoint/2010/main" val="471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533</TotalTime>
  <Words>790</Words>
  <Application>Microsoft Office PowerPoint</Application>
  <PresentationFormat>Widescreen</PresentationFormat>
  <Paragraphs>97</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Rockwell</vt:lpstr>
      <vt:lpstr>Wingdings</vt:lpstr>
      <vt:lpstr>RetrospectVTI</vt:lpstr>
      <vt:lpstr>SISTEMATIC REVIEW  E  METANALISI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METANALISI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angelo iossa</cp:lastModifiedBy>
  <cp:revision>7</cp:revision>
  <dcterms:created xsi:type="dcterms:W3CDTF">2022-02-27T17:36:31Z</dcterms:created>
  <dcterms:modified xsi:type="dcterms:W3CDTF">2024-05-09T14:27:03Z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